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73" r:id="rId4"/>
    <p:sldId id="269" r:id="rId5"/>
    <p:sldId id="276" r:id="rId6"/>
    <p:sldId id="270" r:id="rId7"/>
    <p:sldId id="271" r:id="rId8"/>
    <p:sldId id="272" r:id="rId9"/>
    <p:sldId id="27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1C0A00-D193-4D9E-9F69-4D51E7F14CD7}" v="9" dt="2023-06-05T16:25:18.0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02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fal Petr" userId="76484aeb-9507-44c9-a583-612a370dac90" providerId="ADAL" clId="{3BFD3B78-F025-4BD1-94E5-1EB41547DAFB}"/>
    <pc:docChg chg="undo custSel addSld modSld sldOrd">
      <pc:chgData name="Coufal Petr" userId="76484aeb-9507-44c9-a583-612a370dac90" providerId="ADAL" clId="{3BFD3B78-F025-4BD1-94E5-1EB41547DAFB}" dt="2023-05-14T22:12:32.679" v="525" actId="20577"/>
      <pc:docMkLst>
        <pc:docMk/>
      </pc:docMkLst>
      <pc:sldChg chg="modSp mod ord">
        <pc:chgData name="Coufal Petr" userId="76484aeb-9507-44c9-a583-612a370dac90" providerId="ADAL" clId="{3BFD3B78-F025-4BD1-94E5-1EB41547DAFB}" dt="2023-05-14T21:54:11.238" v="321" actId="1076"/>
        <pc:sldMkLst>
          <pc:docMk/>
          <pc:sldMk cId="3387982126" sldId="269"/>
        </pc:sldMkLst>
        <pc:spChg chg="mod">
          <ac:chgData name="Coufal Petr" userId="76484aeb-9507-44c9-a583-612a370dac90" providerId="ADAL" clId="{3BFD3B78-F025-4BD1-94E5-1EB41547DAFB}" dt="2023-05-14T21:54:11.238" v="321" actId="1076"/>
          <ac:spMkLst>
            <pc:docMk/>
            <pc:sldMk cId="3387982126" sldId="269"/>
            <ac:spMk id="3" creationId="{CE703558-97E4-AB18-2799-D227C9E3278A}"/>
          </ac:spMkLst>
        </pc:spChg>
      </pc:sldChg>
      <pc:sldChg chg="addSp delSp modSp mod">
        <pc:chgData name="Coufal Petr" userId="76484aeb-9507-44c9-a583-612a370dac90" providerId="ADAL" clId="{3BFD3B78-F025-4BD1-94E5-1EB41547DAFB}" dt="2023-05-14T22:08:16.284" v="375" actId="20577"/>
        <pc:sldMkLst>
          <pc:docMk/>
          <pc:sldMk cId="137434631" sldId="270"/>
        </pc:sldMkLst>
        <pc:spChg chg="mod">
          <ac:chgData name="Coufal Petr" userId="76484aeb-9507-44c9-a583-612a370dac90" providerId="ADAL" clId="{3BFD3B78-F025-4BD1-94E5-1EB41547DAFB}" dt="2023-05-14T22:00:22.339" v="343" actId="1076"/>
          <ac:spMkLst>
            <pc:docMk/>
            <pc:sldMk cId="137434631" sldId="270"/>
            <ac:spMk id="2" creationId="{6C06E9CC-37FA-2092-AC78-FF9C00A78E27}"/>
          </ac:spMkLst>
        </pc:spChg>
        <pc:spChg chg="mod ord">
          <ac:chgData name="Coufal Petr" userId="76484aeb-9507-44c9-a583-612a370dac90" providerId="ADAL" clId="{3BFD3B78-F025-4BD1-94E5-1EB41547DAFB}" dt="2023-05-14T22:08:16.284" v="375" actId="20577"/>
          <ac:spMkLst>
            <pc:docMk/>
            <pc:sldMk cId="137434631" sldId="270"/>
            <ac:spMk id="3" creationId="{0F208279-2DEB-4999-E5DB-A3E45DD9442A}"/>
          </ac:spMkLst>
        </pc:spChg>
        <pc:spChg chg="add del">
          <ac:chgData name="Coufal Petr" userId="76484aeb-9507-44c9-a583-612a370dac90" providerId="ADAL" clId="{3BFD3B78-F025-4BD1-94E5-1EB41547DAFB}" dt="2023-05-14T21:58:21.455" v="327" actId="26606"/>
          <ac:spMkLst>
            <pc:docMk/>
            <pc:sldMk cId="137434631" sldId="270"/>
            <ac:spMk id="12295" creationId="{B20DF01A-DAD0-4D16-BEDE-ED085CCC3B73}"/>
          </ac:spMkLst>
        </pc:spChg>
        <pc:spChg chg="add del">
          <ac:chgData name="Coufal Petr" userId="76484aeb-9507-44c9-a583-612a370dac90" providerId="ADAL" clId="{3BFD3B78-F025-4BD1-94E5-1EB41547DAFB}" dt="2023-05-14T21:58:21.455" v="327" actId="26606"/>
          <ac:spMkLst>
            <pc:docMk/>
            <pc:sldMk cId="137434631" sldId="270"/>
            <ac:spMk id="12297" creationId="{6AD3413D-7B12-45BA-8A2F-A77B3EAF6086}"/>
          </ac:spMkLst>
        </pc:spChg>
        <pc:spChg chg="add del">
          <ac:chgData name="Coufal Petr" userId="76484aeb-9507-44c9-a583-612a370dac90" providerId="ADAL" clId="{3BFD3B78-F025-4BD1-94E5-1EB41547DAFB}" dt="2023-05-14T21:58:21.455" v="327" actId="26606"/>
          <ac:spMkLst>
            <pc:docMk/>
            <pc:sldMk cId="137434631" sldId="270"/>
            <ac:spMk id="12299" creationId="{42978186-B7D8-43E7-AB30-DF63F42D7C52}"/>
          </ac:spMkLst>
        </pc:spChg>
        <pc:spChg chg="add del">
          <ac:chgData name="Coufal Petr" userId="76484aeb-9507-44c9-a583-612a370dac90" providerId="ADAL" clId="{3BFD3B78-F025-4BD1-94E5-1EB41547DAFB}" dt="2023-05-14T21:58:21.448" v="326" actId="26606"/>
          <ac:spMkLst>
            <pc:docMk/>
            <pc:sldMk cId="137434631" sldId="270"/>
            <ac:spMk id="12304" creationId="{B20DF01A-DAD0-4D16-BEDE-ED085CCC3B73}"/>
          </ac:spMkLst>
        </pc:spChg>
        <pc:spChg chg="add del">
          <ac:chgData name="Coufal Petr" userId="76484aeb-9507-44c9-a583-612a370dac90" providerId="ADAL" clId="{3BFD3B78-F025-4BD1-94E5-1EB41547DAFB}" dt="2023-05-14T21:58:21.448" v="326" actId="26606"/>
          <ac:spMkLst>
            <pc:docMk/>
            <pc:sldMk cId="137434631" sldId="270"/>
            <ac:spMk id="12306" creationId="{6AD3413D-7B12-45BA-8A2F-A77B3EAF6086}"/>
          </ac:spMkLst>
        </pc:spChg>
        <pc:spChg chg="add del">
          <ac:chgData name="Coufal Petr" userId="76484aeb-9507-44c9-a583-612a370dac90" providerId="ADAL" clId="{3BFD3B78-F025-4BD1-94E5-1EB41547DAFB}" dt="2023-05-14T21:58:21.448" v="326" actId="26606"/>
          <ac:spMkLst>
            <pc:docMk/>
            <pc:sldMk cId="137434631" sldId="270"/>
            <ac:spMk id="12308" creationId="{42978186-B7D8-43E7-AB30-DF63F42D7C52}"/>
          </ac:spMkLst>
        </pc:spChg>
        <pc:spChg chg="add del">
          <ac:chgData name="Coufal Petr" userId="76484aeb-9507-44c9-a583-612a370dac90" providerId="ADAL" clId="{3BFD3B78-F025-4BD1-94E5-1EB41547DAFB}" dt="2023-05-14T21:59:47.285" v="332" actId="26606"/>
          <ac:spMkLst>
            <pc:docMk/>
            <pc:sldMk cId="137434631" sldId="270"/>
            <ac:spMk id="12310" creationId="{05D9F2FB-1814-467D-A608-A6F63BCB69E3}"/>
          </ac:spMkLst>
        </pc:spChg>
        <pc:spChg chg="add del">
          <ac:chgData name="Coufal Petr" userId="76484aeb-9507-44c9-a583-612a370dac90" providerId="ADAL" clId="{3BFD3B78-F025-4BD1-94E5-1EB41547DAFB}" dt="2023-05-14T21:59:47.285" v="332" actId="26606"/>
          <ac:spMkLst>
            <pc:docMk/>
            <pc:sldMk cId="137434631" sldId="270"/>
            <ac:spMk id="12311" creationId="{BD2A7128-270D-45DD-B0C7-24FF462228BB}"/>
          </ac:spMkLst>
        </pc:spChg>
        <pc:spChg chg="add del">
          <ac:chgData name="Coufal Petr" userId="76484aeb-9507-44c9-a583-612a370dac90" providerId="ADAL" clId="{3BFD3B78-F025-4BD1-94E5-1EB41547DAFB}" dt="2023-05-14T21:59:47.285" v="332" actId="26606"/>
          <ac:spMkLst>
            <pc:docMk/>
            <pc:sldMk cId="137434631" sldId="270"/>
            <ac:spMk id="12312" creationId="{B8FF6271-3265-454B-8C05-E3A079E34564}"/>
          </ac:spMkLst>
        </pc:spChg>
        <pc:spChg chg="add del">
          <ac:chgData name="Coufal Petr" userId="76484aeb-9507-44c9-a583-612a370dac90" providerId="ADAL" clId="{3BFD3B78-F025-4BD1-94E5-1EB41547DAFB}" dt="2023-05-14T21:59:47.285" v="332" actId="26606"/>
          <ac:spMkLst>
            <pc:docMk/>
            <pc:sldMk cId="137434631" sldId="270"/>
            <ac:spMk id="12313" creationId="{F8BBF676-DD2A-4CF7-A89A-C20DF132476E}"/>
          </ac:spMkLst>
        </pc:spChg>
        <pc:spChg chg="add">
          <ac:chgData name="Coufal Petr" userId="76484aeb-9507-44c9-a583-612a370dac90" providerId="ADAL" clId="{3BFD3B78-F025-4BD1-94E5-1EB41547DAFB}" dt="2023-05-14T21:59:47.285" v="332" actId="26606"/>
          <ac:spMkLst>
            <pc:docMk/>
            <pc:sldMk cId="137434631" sldId="270"/>
            <ac:spMk id="12318" creationId="{E2A96188-384C-4341-9EEB-967A9341CD86}"/>
          </ac:spMkLst>
        </pc:spChg>
        <pc:spChg chg="add">
          <ac:chgData name="Coufal Petr" userId="76484aeb-9507-44c9-a583-612a370dac90" providerId="ADAL" clId="{3BFD3B78-F025-4BD1-94E5-1EB41547DAFB}" dt="2023-05-14T21:59:47.285" v="332" actId="26606"/>
          <ac:spMkLst>
            <pc:docMk/>
            <pc:sldMk cId="137434631" sldId="270"/>
            <ac:spMk id="12320" creationId="{280331C3-DDF5-48A9-8947-D71EAAFFAB0E}"/>
          </ac:spMkLst>
        </pc:spChg>
        <pc:spChg chg="add">
          <ac:chgData name="Coufal Petr" userId="76484aeb-9507-44c9-a583-612a370dac90" providerId="ADAL" clId="{3BFD3B78-F025-4BD1-94E5-1EB41547DAFB}" dt="2023-05-14T21:59:47.285" v="332" actId="26606"/>
          <ac:spMkLst>
            <pc:docMk/>
            <pc:sldMk cId="137434631" sldId="270"/>
            <ac:spMk id="12322" creationId="{C535A640-1948-4AFD-A0B7-19AFDA955322}"/>
          </ac:spMkLst>
        </pc:spChg>
        <pc:picChg chg="del">
          <ac:chgData name="Coufal Petr" userId="76484aeb-9507-44c9-a583-612a370dac90" providerId="ADAL" clId="{3BFD3B78-F025-4BD1-94E5-1EB41547DAFB}" dt="2023-05-14T21:58:00.279" v="322" actId="478"/>
          <ac:picMkLst>
            <pc:docMk/>
            <pc:sldMk cId="137434631" sldId="270"/>
            <ac:picMk id="4" creationId="{FD802C50-8183-35DE-A683-94675ECC5B01}"/>
          </ac:picMkLst>
        </pc:picChg>
        <pc:picChg chg="add mod ord">
          <ac:chgData name="Coufal Petr" userId="76484aeb-9507-44c9-a583-612a370dac90" providerId="ADAL" clId="{3BFD3B78-F025-4BD1-94E5-1EB41547DAFB}" dt="2023-05-14T21:59:47.285" v="332" actId="26606"/>
          <ac:picMkLst>
            <pc:docMk/>
            <pc:sldMk cId="137434631" sldId="270"/>
            <ac:picMk id="6" creationId="{6C259F04-2455-0610-7FE9-C43F20308664}"/>
          </ac:picMkLst>
        </pc:picChg>
        <pc:picChg chg="mod ord">
          <ac:chgData name="Coufal Petr" userId="76484aeb-9507-44c9-a583-612a370dac90" providerId="ADAL" clId="{3BFD3B78-F025-4BD1-94E5-1EB41547DAFB}" dt="2023-05-14T21:59:47.285" v="332" actId="26606"/>
          <ac:picMkLst>
            <pc:docMk/>
            <pc:sldMk cId="137434631" sldId="270"/>
            <ac:picMk id="12290" creationId="{9E09473B-3F6D-BFE4-16B7-73EC79907F12}"/>
          </ac:picMkLst>
        </pc:picChg>
      </pc:sldChg>
      <pc:sldChg chg="modSp mod">
        <pc:chgData name="Coufal Petr" userId="76484aeb-9507-44c9-a583-612a370dac90" providerId="ADAL" clId="{3BFD3B78-F025-4BD1-94E5-1EB41547DAFB}" dt="2023-05-14T22:08:42.551" v="376" actId="20577"/>
        <pc:sldMkLst>
          <pc:docMk/>
          <pc:sldMk cId="59979554" sldId="271"/>
        </pc:sldMkLst>
        <pc:spChg chg="mod">
          <ac:chgData name="Coufal Petr" userId="76484aeb-9507-44c9-a583-612a370dac90" providerId="ADAL" clId="{3BFD3B78-F025-4BD1-94E5-1EB41547DAFB}" dt="2023-05-14T22:08:42.551" v="376" actId="20577"/>
          <ac:spMkLst>
            <pc:docMk/>
            <pc:sldMk cId="59979554" sldId="271"/>
            <ac:spMk id="3" creationId="{0F208279-2DEB-4999-E5DB-A3E45DD9442A}"/>
          </ac:spMkLst>
        </pc:spChg>
      </pc:sldChg>
      <pc:sldChg chg="addSp delSp modSp new mod">
        <pc:chgData name="Coufal Petr" userId="76484aeb-9507-44c9-a583-612a370dac90" providerId="ADAL" clId="{3BFD3B78-F025-4BD1-94E5-1EB41547DAFB}" dt="2023-05-14T21:53:36.710" v="312"/>
        <pc:sldMkLst>
          <pc:docMk/>
          <pc:sldMk cId="314527741" sldId="273"/>
        </pc:sldMkLst>
        <pc:spChg chg="del">
          <ac:chgData name="Coufal Petr" userId="76484aeb-9507-44c9-a583-612a370dac90" providerId="ADAL" clId="{3BFD3B78-F025-4BD1-94E5-1EB41547DAFB}" dt="2023-05-14T12:54:29.031" v="63" actId="478"/>
          <ac:spMkLst>
            <pc:docMk/>
            <pc:sldMk cId="314527741" sldId="273"/>
            <ac:spMk id="2" creationId="{0511AE8F-2927-18E6-7FD3-56FD6C221910}"/>
          </ac:spMkLst>
        </pc:spChg>
        <pc:spChg chg="del">
          <ac:chgData name="Coufal Petr" userId="76484aeb-9507-44c9-a583-612a370dac90" providerId="ADAL" clId="{3BFD3B78-F025-4BD1-94E5-1EB41547DAFB}" dt="2023-05-14T12:26:21.053" v="1" actId="1032"/>
          <ac:spMkLst>
            <pc:docMk/>
            <pc:sldMk cId="314527741" sldId="273"/>
            <ac:spMk id="3" creationId="{8F14A63F-DA59-D853-F20A-D4390576EF30}"/>
          </ac:spMkLst>
        </pc:spChg>
        <pc:spChg chg="add del mod">
          <ac:chgData name="Coufal Petr" userId="76484aeb-9507-44c9-a583-612a370dac90" providerId="ADAL" clId="{3BFD3B78-F025-4BD1-94E5-1EB41547DAFB}" dt="2023-05-14T21:44:28.020" v="143" actId="478"/>
          <ac:spMkLst>
            <pc:docMk/>
            <pc:sldMk cId="314527741" sldId="273"/>
            <ac:spMk id="5" creationId="{6B0989DE-298F-1077-D6E2-37BC4B6B3742}"/>
          </ac:spMkLst>
        </pc:spChg>
        <pc:graphicFrameChg chg="add mod modGraphic">
          <ac:chgData name="Coufal Petr" userId="76484aeb-9507-44c9-a583-612a370dac90" providerId="ADAL" clId="{3BFD3B78-F025-4BD1-94E5-1EB41547DAFB}" dt="2023-05-14T21:53:36.710" v="312"/>
          <ac:graphicFrameMkLst>
            <pc:docMk/>
            <pc:sldMk cId="314527741" sldId="273"/>
            <ac:graphicFrameMk id="4" creationId="{E565A112-7F06-9E0E-07BC-027C981ACC4B}"/>
          </ac:graphicFrameMkLst>
        </pc:graphicFrameChg>
        <pc:picChg chg="add del mod">
          <ac:chgData name="Coufal Petr" userId="76484aeb-9507-44c9-a583-612a370dac90" providerId="ADAL" clId="{3BFD3B78-F025-4BD1-94E5-1EB41547DAFB}" dt="2023-05-14T21:44:27.444" v="142"/>
          <ac:picMkLst>
            <pc:docMk/>
            <pc:sldMk cId="314527741" sldId="273"/>
            <ac:picMk id="6" creationId="{F9793C8F-E2C0-F05F-324C-E6E3ED2602EF}"/>
          </ac:picMkLst>
        </pc:picChg>
        <pc:picChg chg="add del mod">
          <ac:chgData name="Coufal Petr" userId="76484aeb-9507-44c9-a583-612a370dac90" providerId="ADAL" clId="{3BFD3B78-F025-4BD1-94E5-1EB41547DAFB}" dt="2023-05-14T21:44:27.444" v="142"/>
          <ac:picMkLst>
            <pc:docMk/>
            <pc:sldMk cId="314527741" sldId="273"/>
            <ac:picMk id="7" creationId="{20749B0C-88C6-5C17-C3A2-1CAD39C81B7D}"/>
          </ac:picMkLst>
        </pc:picChg>
        <pc:picChg chg="add del mod">
          <ac:chgData name="Coufal Petr" userId="76484aeb-9507-44c9-a583-612a370dac90" providerId="ADAL" clId="{3BFD3B78-F025-4BD1-94E5-1EB41547DAFB}" dt="2023-05-14T21:44:27.444" v="142"/>
          <ac:picMkLst>
            <pc:docMk/>
            <pc:sldMk cId="314527741" sldId="273"/>
            <ac:picMk id="8" creationId="{AB46206E-CF95-FD1D-FB78-44E26241E1D9}"/>
          </ac:picMkLst>
        </pc:picChg>
        <pc:picChg chg="add del mod">
          <ac:chgData name="Coufal Petr" userId="76484aeb-9507-44c9-a583-612a370dac90" providerId="ADAL" clId="{3BFD3B78-F025-4BD1-94E5-1EB41547DAFB}" dt="2023-05-14T21:44:27.444" v="142"/>
          <ac:picMkLst>
            <pc:docMk/>
            <pc:sldMk cId="314527741" sldId="273"/>
            <ac:picMk id="9" creationId="{CD2573F1-1026-1B7F-9F39-BBC49187515E}"/>
          </ac:picMkLst>
        </pc:picChg>
      </pc:sldChg>
      <pc:sldChg chg="addSp delSp modSp new mod ord setBg">
        <pc:chgData name="Coufal Petr" userId="76484aeb-9507-44c9-a583-612a370dac90" providerId="ADAL" clId="{3BFD3B78-F025-4BD1-94E5-1EB41547DAFB}" dt="2023-05-14T22:12:32.679" v="525" actId="20577"/>
        <pc:sldMkLst>
          <pc:docMk/>
          <pc:sldMk cId="4231769252" sldId="274"/>
        </pc:sldMkLst>
        <pc:spChg chg="mod ord">
          <ac:chgData name="Coufal Petr" userId="76484aeb-9507-44c9-a583-612a370dac90" providerId="ADAL" clId="{3BFD3B78-F025-4BD1-94E5-1EB41547DAFB}" dt="2023-05-14T22:12:32.679" v="525" actId="20577"/>
          <ac:spMkLst>
            <pc:docMk/>
            <pc:sldMk cId="4231769252" sldId="274"/>
            <ac:spMk id="2" creationId="{80432C59-8EEE-1F7A-F4C0-FFD58D6F88AD}"/>
          </ac:spMkLst>
        </pc:spChg>
        <pc:spChg chg="mod ord">
          <ac:chgData name="Coufal Petr" userId="76484aeb-9507-44c9-a583-612a370dac90" providerId="ADAL" clId="{3BFD3B78-F025-4BD1-94E5-1EB41547DAFB}" dt="2023-05-14T22:12:26.600" v="523" actId="1076"/>
          <ac:spMkLst>
            <pc:docMk/>
            <pc:sldMk cId="4231769252" sldId="274"/>
            <ac:spMk id="3" creationId="{B7355775-B099-213F-503A-318EC50DFAAC}"/>
          </ac:spMkLst>
        </pc:spChg>
        <pc:spChg chg="add del">
          <ac:chgData name="Coufal Petr" userId="76484aeb-9507-44c9-a583-612a370dac90" providerId="ADAL" clId="{3BFD3B78-F025-4BD1-94E5-1EB41547DAFB}" dt="2023-05-14T12:59:47.561" v="101" actId="26606"/>
          <ac:spMkLst>
            <pc:docMk/>
            <pc:sldMk cId="4231769252" sldId="274"/>
            <ac:spMk id="1031" creationId="{E7B74E81-276A-4BF8-9D74-BF6C44B2E424}"/>
          </ac:spMkLst>
        </pc:spChg>
        <pc:spChg chg="add del">
          <ac:chgData name="Coufal Petr" userId="76484aeb-9507-44c9-a583-612a370dac90" providerId="ADAL" clId="{3BFD3B78-F025-4BD1-94E5-1EB41547DAFB}" dt="2023-05-14T12:59:47.561" v="101" actId="26606"/>
          <ac:spMkLst>
            <pc:docMk/>
            <pc:sldMk cId="4231769252" sldId="274"/>
            <ac:spMk id="1033" creationId="{19C537B0-73BE-41E7-8BD7-CC603DD2BE4E}"/>
          </ac:spMkLst>
        </pc:spChg>
        <pc:spChg chg="add del">
          <ac:chgData name="Coufal Petr" userId="76484aeb-9507-44c9-a583-612a370dac90" providerId="ADAL" clId="{3BFD3B78-F025-4BD1-94E5-1EB41547DAFB}" dt="2023-05-14T12:59:47.561" v="101" actId="26606"/>
          <ac:spMkLst>
            <pc:docMk/>
            <pc:sldMk cId="4231769252" sldId="274"/>
            <ac:spMk id="1035" creationId="{5757CFF1-20F6-4EF6-83FA-264F652F45B9}"/>
          </ac:spMkLst>
        </pc:spChg>
        <pc:spChg chg="add del">
          <ac:chgData name="Coufal Petr" userId="76484aeb-9507-44c9-a583-612a370dac90" providerId="ADAL" clId="{3BFD3B78-F025-4BD1-94E5-1EB41547DAFB}" dt="2023-05-14T12:59:47.561" v="101" actId="26606"/>
          <ac:spMkLst>
            <pc:docMk/>
            <pc:sldMk cId="4231769252" sldId="274"/>
            <ac:spMk id="1037" creationId="{06A9A420-EBC2-475A-B5F6-1915095B1EB6}"/>
          </ac:spMkLst>
        </pc:spChg>
        <pc:spChg chg="add del">
          <ac:chgData name="Coufal Petr" userId="76484aeb-9507-44c9-a583-612a370dac90" providerId="ADAL" clId="{3BFD3B78-F025-4BD1-94E5-1EB41547DAFB}" dt="2023-05-14T12:59:47.561" v="101" actId="26606"/>
          <ac:spMkLst>
            <pc:docMk/>
            <pc:sldMk cId="4231769252" sldId="274"/>
            <ac:spMk id="1039" creationId="{23E32A87-27EB-4E8C-A286-AC27F2A1424A}"/>
          </ac:spMkLst>
        </pc:spChg>
        <pc:spChg chg="add del">
          <ac:chgData name="Coufal Petr" userId="76484aeb-9507-44c9-a583-612a370dac90" providerId="ADAL" clId="{3BFD3B78-F025-4BD1-94E5-1EB41547DAFB}" dt="2023-05-14T13:00:15.747" v="104" actId="26606"/>
          <ac:spMkLst>
            <pc:docMk/>
            <pc:sldMk cId="4231769252" sldId="274"/>
            <ac:spMk id="1041" creationId="{B20DF01A-DAD0-4D16-BEDE-ED085CCC3B73}"/>
          </ac:spMkLst>
        </pc:spChg>
        <pc:spChg chg="add del">
          <ac:chgData name="Coufal Petr" userId="76484aeb-9507-44c9-a583-612a370dac90" providerId="ADAL" clId="{3BFD3B78-F025-4BD1-94E5-1EB41547DAFB}" dt="2023-05-14T13:00:15.747" v="104" actId="26606"/>
          <ac:spMkLst>
            <pc:docMk/>
            <pc:sldMk cId="4231769252" sldId="274"/>
            <ac:spMk id="1042" creationId="{99B7B539-E79B-44C5-8319-9CE01F87F474}"/>
          </ac:spMkLst>
        </pc:spChg>
        <pc:spChg chg="add del">
          <ac:chgData name="Coufal Petr" userId="76484aeb-9507-44c9-a583-612a370dac90" providerId="ADAL" clId="{3BFD3B78-F025-4BD1-94E5-1EB41547DAFB}" dt="2023-05-14T13:00:15.747" v="104" actId="26606"/>
          <ac:spMkLst>
            <pc:docMk/>
            <pc:sldMk cId="4231769252" sldId="274"/>
            <ac:spMk id="1043" creationId="{1979858C-A26E-4B53-9728-5EC82E0E95A1}"/>
          </ac:spMkLst>
        </pc:spChg>
        <pc:spChg chg="add del">
          <ac:chgData name="Coufal Petr" userId="76484aeb-9507-44c9-a583-612a370dac90" providerId="ADAL" clId="{3BFD3B78-F025-4BD1-94E5-1EB41547DAFB}" dt="2023-05-14T13:00:15.747" v="104" actId="26606"/>
          <ac:spMkLst>
            <pc:docMk/>
            <pc:sldMk cId="4231769252" sldId="274"/>
            <ac:spMk id="1044" creationId="{3F73B9C9-A160-4E92-89A0-667A53CD703B}"/>
          </ac:spMkLst>
        </pc:spChg>
        <pc:spChg chg="add del">
          <ac:chgData name="Coufal Petr" userId="76484aeb-9507-44c9-a583-612a370dac90" providerId="ADAL" clId="{3BFD3B78-F025-4BD1-94E5-1EB41547DAFB}" dt="2023-05-14T13:01:14.371" v="106" actId="26606"/>
          <ac:spMkLst>
            <pc:docMk/>
            <pc:sldMk cId="4231769252" sldId="274"/>
            <ac:spMk id="1049" creationId="{B20DF01A-DAD0-4D16-BEDE-ED085CCC3B73}"/>
          </ac:spMkLst>
        </pc:spChg>
        <pc:spChg chg="add del">
          <ac:chgData name="Coufal Petr" userId="76484aeb-9507-44c9-a583-612a370dac90" providerId="ADAL" clId="{3BFD3B78-F025-4BD1-94E5-1EB41547DAFB}" dt="2023-05-14T13:01:14.371" v="106" actId="26606"/>
          <ac:spMkLst>
            <pc:docMk/>
            <pc:sldMk cId="4231769252" sldId="274"/>
            <ac:spMk id="1051" creationId="{DEEF923F-73BA-4FEC-AF00-1EFAB7F96B33}"/>
          </ac:spMkLst>
        </pc:spChg>
        <pc:spChg chg="add del">
          <ac:chgData name="Coufal Petr" userId="76484aeb-9507-44c9-a583-612a370dac90" providerId="ADAL" clId="{3BFD3B78-F025-4BD1-94E5-1EB41547DAFB}" dt="2023-05-14T13:01:14.371" v="106" actId="26606"/>
          <ac:spMkLst>
            <pc:docMk/>
            <pc:sldMk cId="4231769252" sldId="274"/>
            <ac:spMk id="1053" creationId="{99B7B539-E79B-44C5-8319-9CE01F87F474}"/>
          </ac:spMkLst>
        </pc:spChg>
        <pc:spChg chg="add del">
          <ac:chgData name="Coufal Petr" userId="76484aeb-9507-44c9-a583-612a370dac90" providerId="ADAL" clId="{3BFD3B78-F025-4BD1-94E5-1EB41547DAFB}" dt="2023-05-14T13:01:14.371" v="106" actId="26606"/>
          <ac:spMkLst>
            <pc:docMk/>
            <pc:sldMk cId="4231769252" sldId="274"/>
            <ac:spMk id="1055" creationId="{08595A75-3E71-4D42-B9D9-7209D475A003}"/>
          </ac:spMkLst>
        </pc:spChg>
        <pc:spChg chg="add del">
          <ac:chgData name="Coufal Petr" userId="76484aeb-9507-44c9-a583-612a370dac90" providerId="ADAL" clId="{3BFD3B78-F025-4BD1-94E5-1EB41547DAFB}" dt="2023-05-14T13:01:14.371" v="106" actId="26606"/>
          <ac:spMkLst>
            <pc:docMk/>
            <pc:sldMk cId="4231769252" sldId="274"/>
            <ac:spMk id="1057" creationId="{055146FB-65D6-402A-ABC4-AC38E731AB2D}"/>
          </ac:spMkLst>
        </pc:spChg>
        <pc:spChg chg="add">
          <ac:chgData name="Coufal Petr" userId="76484aeb-9507-44c9-a583-612a370dac90" providerId="ADAL" clId="{3BFD3B78-F025-4BD1-94E5-1EB41547DAFB}" dt="2023-05-14T13:01:14.371" v="106" actId="26606"/>
          <ac:spMkLst>
            <pc:docMk/>
            <pc:sldMk cId="4231769252" sldId="274"/>
            <ac:spMk id="1062" creationId="{B20DF01A-DAD0-4D16-BEDE-ED085CCC3B73}"/>
          </ac:spMkLst>
        </pc:spChg>
        <pc:spChg chg="add">
          <ac:chgData name="Coufal Petr" userId="76484aeb-9507-44c9-a583-612a370dac90" providerId="ADAL" clId="{3BFD3B78-F025-4BD1-94E5-1EB41547DAFB}" dt="2023-05-14T13:01:14.371" v="106" actId="26606"/>
          <ac:spMkLst>
            <pc:docMk/>
            <pc:sldMk cId="4231769252" sldId="274"/>
            <ac:spMk id="1064" creationId="{0FB26DF6-CEFF-443C-8F7F-3215EBE65ECC}"/>
          </ac:spMkLst>
        </pc:spChg>
        <pc:spChg chg="add">
          <ac:chgData name="Coufal Petr" userId="76484aeb-9507-44c9-a583-612a370dac90" providerId="ADAL" clId="{3BFD3B78-F025-4BD1-94E5-1EB41547DAFB}" dt="2023-05-14T13:01:14.371" v="106" actId="26606"/>
          <ac:spMkLst>
            <pc:docMk/>
            <pc:sldMk cId="4231769252" sldId="274"/>
            <ac:spMk id="1066" creationId="{F714CA79-F1CF-4153-91D7-D77D66788EB0}"/>
          </ac:spMkLst>
        </pc:spChg>
        <pc:picChg chg="add mod ord">
          <ac:chgData name="Coufal Petr" userId="76484aeb-9507-44c9-a583-612a370dac90" providerId="ADAL" clId="{3BFD3B78-F025-4BD1-94E5-1EB41547DAFB}" dt="2023-05-14T13:01:14.371" v="106" actId="26606"/>
          <ac:picMkLst>
            <pc:docMk/>
            <pc:sldMk cId="4231769252" sldId="274"/>
            <ac:picMk id="1026" creationId="{08A8CD6E-A141-4275-FED7-557FBFE839E9}"/>
          </ac:picMkLst>
        </pc:picChg>
        <pc:picChg chg="add mod">
          <ac:chgData name="Coufal Petr" userId="76484aeb-9507-44c9-a583-612a370dac90" providerId="ADAL" clId="{3BFD3B78-F025-4BD1-94E5-1EB41547DAFB}" dt="2023-05-14T13:01:14.371" v="106" actId="26606"/>
          <ac:picMkLst>
            <pc:docMk/>
            <pc:sldMk cId="4231769252" sldId="274"/>
            <ac:picMk id="1028" creationId="{5C1001B1-1DDA-2CD0-63E2-78A497B57C16}"/>
          </ac:picMkLst>
        </pc:picChg>
        <pc:picChg chg="add mod">
          <ac:chgData name="Coufal Petr" userId="76484aeb-9507-44c9-a583-612a370dac90" providerId="ADAL" clId="{3BFD3B78-F025-4BD1-94E5-1EB41547DAFB}" dt="2023-05-14T13:01:14.371" v="106" actId="26606"/>
          <ac:picMkLst>
            <pc:docMk/>
            <pc:sldMk cId="4231769252" sldId="274"/>
            <ac:picMk id="1030" creationId="{B64DC2E1-8A29-5CD1-6FBF-46F8A92E3B4F}"/>
          </ac:picMkLst>
        </pc:picChg>
      </pc:sldChg>
      <pc:sldChg chg="addSp delSp modSp new mod">
        <pc:chgData name="Coufal Petr" userId="76484aeb-9507-44c9-a583-612a370dac90" providerId="ADAL" clId="{3BFD3B78-F025-4BD1-94E5-1EB41547DAFB}" dt="2023-05-14T22:07:07.961" v="361" actId="1076"/>
        <pc:sldMkLst>
          <pc:docMk/>
          <pc:sldMk cId="1548763063" sldId="275"/>
        </pc:sldMkLst>
        <pc:spChg chg="del">
          <ac:chgData name="Coufal Petr" userId="76484aeb-9507-44c9-a583-612a370dac90" providerId="ADAL" clId="{3BFD3B78-F025-4BD1-94E5-1EB41547DAFB}" dt="2023-05-14T22:02:06.024" v="350" actId="478"/>
          <ac:spMkLst>
            <pc:docMk/>
            <pc:sldMk cId="1548763063" sldId="275"/>
            <ac:spMk id="2" creationId="{CCB8FBB1-F30F-E11D-D492-A47068C60DB0}"/>
          </ac:spMkLst>
        </pc:spChg>
        <pc:spChg chg="del">
          <ac:chgData name="Coufal Petr" userId="76484aeb-9507-44c9-a583-612a370dac90" providerId="ADAL" clId="{3BFD3B78-F025-4BD1-94E5-1EB41547DAFB}" dt="2023-05-14T22:02:03.789" v="349" actId="478"/>
          <ac:spMkLst>
            <pc:docMk/>
            <pc:sldMk cId="1548763063" sldId="275"/>
            <ac:spMk id="3" creationId="{709CF4F3-5678-DF3D-133C-A156782211B7}"/>
          </ac:spMkLst>
        </pc:spChg>
        <pc:picChg chg="add mod">
          <ac:chgData name="Coufal Petr" userId="76484aeb-9507-44c9-a583-612a370dac90" providerId="ADAL" clId="{3BFD3B78-F025-4BD1-94E5-1EB41547DAFB}" dt="2023-05-14T22:02:21.995" v="353" actId="1076"/>
          <ac:picMkLst>
            <pc:docMk/>
            <pc:sldMk cId="1548763063" sldId="275"/>
            <ac:picMk id="5" creationId="{EC592119-D6AE-464D-A1E0-43BA228718B2}"/>
          </ac:picMkLst>
        </pc:picChg>
        <pc:picChg chg="add del mod">
          <ac:chgData name="Coufal Petr" userId="76484aeb-9507-44c9-a583-612a370dac90" providerId="ADAL" clId="{3BFD3B78-F025-4BD1-94E5-1EB41547DAFB}" dt="2023-05-14T22:03:04.479" v="357" actId="478"/>
          <ac:picMkLst>
            <pc:docMk/>
            <pc:sldMk cId="1548763063" sldId="275"/>
            <ac:picMk id="2050" creationId="{E25E35AD-58C7-87C4-F6FF-4FDA04FC3B95}"/>
          </ac:picMkLst>
        </pc:picChg>
        <pc:picChg chg="add mod">
          <ac:chgData name="Coufal Petr" userId="76484aeb-9507-44c9-a583-612a370dac90" providerId="ADAL" clId="{3BFD3B78-F025-4BD1-94E5-1EB41547DAFB}" dt="2023-05-14T22:07:07.961" v="361" actId="1076"/>
          <ac:picMkLst>
            <pc:docMk/>
            <pc:sldMk cId="1548763063" sldId="275"/>
            <ac:picMk id="2052" creationId="{F803D3BF-CEA3-FCE7-87F8-91E06A87B41F}"/>
          </ac:picMkLst>
        </pc:picChg>
      </pc:sldChg>
    </pc:docChg>
  </pc:docChgLst>
  <pc:docChgLst>
    <pc:chgData name="Coufal Petr" userId="76484aeb-9507-44c9-a583-612a370dac90" providerId="ADAL" clId="{161C0A00-D193-4D9E-9F69-4D51E7F14CD7}"/>
    <pc:docChg chg="custSel modSld">
      <pc:chgData name="Coufal Petr" userId="76484aeb-9507-44c9-a583-612a370dac90" providerId="ADAL" clId="{161C0A00-D193-4D9E-9F69-4D51E7F14CD7}" dt="2023-06-05T16:25:06.421" v="20" actId="20577"/>
      <pc:docMkLst>
        <pc:docMk/>
      </pc:docMkLst>
      <pc:sldChg chg="addSp delSp modSp mod">
        <pc:chgData name="Coufal Petr" userId="76484aeb-9507-44c9-a583-612a370dac90" providerId="ADAL" clId="{161C0A00-D193-4D9E-9F69-4D51E7F14CD7}" dt="2023-06-05T16:05:26.904" v="19" actId="1076"/>
        <pc:sldMkLst>
          <pc:docMk/>
          <pc:sldMk cId="2267678563" sldId="256"/>
        </pc:sldMkLst>
        <pc:spChg chg="mod">
          <ac:chgData name="Coufal Petr" userId="76484aeb-9507-44c9-a583-612a370dac90" providerId="ADAL" clId="{161C0A00-D193-4D9E-9F69-4D51E7F14CD7}" dt="2023-06-05T16:05:26.904" v="19" actId="1076"/>
          <ac:spMkLst>
            <pc:docMk/>
            <pc:sldMk cId="2267678563" sldId="256"/>
            <ac:spMk id="2" creationId="{C0BA502C-294E-3305-EF54-584A2C72901E}"/>
          </ac:spMkLst>
        </pc:spChg>
        <pc:spChg chg="mod">
          <ac:chgData name="Coufal Petr" userId="76484aeb-9507-44c9-a583-612a370dac90" providerId="ADAL" clId="{161C0A00-D193-4D9E-9F69-4D51E7F14CD7}" dt="2023-06-05T16:05:23.829" v="18" actId="1076"/>
          <ac:spMkLst>
            <pc:docMk/>
            <pc:sldMk cId="2267678563" sldId="256"/>
            <ac:spMk id="3" creationId="{56F184E6-B579-799B-1965-2CA3BD8F97BE}"/>
          </ac:spMkLst>
        </pc:spChg>
        <pc:spChg chg="del">
          <ac:chgData name="Coufal Petr" userId="76484aeb-9507-44c9-a583-612a370dac90" providerId="ADAL" clId="{161C0A00-D193-4D9E-9F69-4D51E7F14CD7}" dt="2023-06-05T16:04:58.040" v="7" actId="26606"/>
          <ac:spMkLst>
            <pc:docMk/>
            <pc:sldMk cId="2267678563" sldId="256"/>
            <ac:spMk id="18" creationId="{63A1188B-F6D0-454F-8265-790DD27A80DC}"/>
          </ac:spMkLst>
        </pc:spChg>
        <pc:spChg chg="del">
          <ac:chgData name="Coufal Petr" userId="76484aeb-9507-44c9-a583-612a370dac90" providerId="ADAL" clId="{161C0A00-D193-4D9E-9F69-4D51E7F14CD7}" dt="2023-06-05T16:04:58.040" v="7" actId="26606"/>
          <ac:spMkLst>
            <pc:docMk/>
            <pc:sldMk cId="2267678563" sldId="256"/>
            <ac:spMk id="20" creationId="{E1508670-65E0-4939-8E5D-98D071CA1A36}"/>
          </ac:spMkLst>
        </pc:spChg>
        <pc:spChg chg="del">
          <ac:chgData name="Coufal Petr" userId="76484aeb-9507-44c9-a583-612a370dac90" providerId="ADAL" clId="{161C0A00-D193-4D9E-9F69-4D51E7F14CD7}" dt="2023-06-05T16:04:58.040" v="7" actId="26606"/>
          <ac:spMkLst>
            <pc:docMk/>
            <pc:sldMk cId="2267678563" sldId="256"/>
            <ac:spMk id="22" creationId="{BA680864-F353-4128-88F8-98E04FD7641B}"/>
          </ac:spMkLst>
        </pc:spChg>
        <pc:spChg chg="add">
          <ac:chgData name="Coufal Petr" userId="76484aeb-9507-44c9-a583-612a370dac90" providerId="ADAL" clId="{161C0A00-D193-4D9E-9F69-4D51E7F14CD7}" dt="2023-06-05T16:04:58.040" v="7" actId="26606"/>
          <ac:spMkLst>
            <pc:docMk/>
            <pc:sldMk cId="2267678563" sldId="256"/>
            <ac:spMk id="1031" creationId="{83AF9C6E-31D5-480C-AE10-9BA3E4ED1A5B}"/>
          </ac:spMkLst>
        </pc:spChg>
        <pc:spChg chg="add">
          <ac:chgData name="Coufal Petr" userId="76484aeb-9507-44c9-a583-612a370dac90" providerId="ADAL" clId="{161C0A00-D193-4D9E-9F69-4D51E7F14CD7}" dt="2023-06-05T16:04:58.040" v="7" actId="26606"/>
          <ac:spMkLst>
            <pc:docMk/>
            <pc:sldMk cId="2267678563" sldId="256"/>
            <ac:spMk id="1033" creationId="{4F63EBA1-848C-4958-811B-0BEF4A0DFC54}"/>
          </ac:spMkLst>
        </pc:spChg>
        <pc:spChg chg="add">
          <ac:chgData name="Coufal Petr" userId="76484aeb-9507-44c9-a583-612a370dac90" providerId="ADAL" clId="{161C0A00-D193-4D9E-9F69-4D51E7F14CD7}" dt="2023-06-05T16:04:58.040" v="7" actId="26606"/>
          <ac:spMkLst>
            <pc:docMk/>
            <pc:sldMk cId="2267678563" sldId="256"/>
            <ac:spMk id="1035" creationId="{3CEFF6F4-C041-4E7F-9C99-93B222CB8D8D}"/>
          </ac:spMkLst>
        </pc:spChg>
        <pc:picChg chg="del">
          <ac:chgData name="Coufal Petr" userId="76484aeb-9507-44c9-a583-612a370dac90" providerId="ADAL" clId="{161C0A00-D193-4D9E-9F69-4D51E7F14CD7}" dt="2023-06-05T16:04:43.590" v="5" actId="478"/>
          <ac:picMkLst>
            <pc:docMk/>
            <pc:sldMk cId="2267678563" sldId="256"/>
            <ac:picMk id="4" creationId="{D4138EBC-96AE-6A10-F3C2-9D63D8D59DB8}"/>
          </ac:picMkLst>
        </pc:picChg>
        <pc:picChg chg="add mod ord">
          <ac:chgData name="Coufal Petr" userId="76484aeb-9507-44c9-a583-612a370dac90" providerId="ADAL" clId="{161C0A00-D193-4D9E-9F69-4D51E7F14CD7}" dt="2023-06-05T16:04:58.040" v="7" actId="26606"/>
          <ac:picMkLst>
            <pc:docMk/>
            <pc:sldMk cId="2267678563" sldId="256"/>
            <ac:picMk id="1026" creationId="{3C92C5B3-886B-5227-9608-EA57A3468795}"/>
          </ac:picMkLst>
        </pc:picChg>
      </pc:sldChg>
      <pc:sldChg chg="modSp mod">
        <pc:chgData name="Coufal Petr" userId="76484aeb-9507-44c9-a583-612a370dac90" providerId="ADAL" clId="{161C0A00-D193-4D9E-9F69-4D51E7F14CD7}" dt="2023-06-05T16:25:06.421" v="20" actId="20577"/>
        <pc:sldMkLst>
          <pc:docMk/>
          <pc:sldMk cId="1648974519" sldId="276"/>
        </pc:sldMkLst>
        <pc:spChg chg="mod">
          <ac:chgData name="Coufal Petr" userId="76484aeb-9507-44c9-a583-612a370dac90" providerId="ADAL" clId="{161C0A00-D193-4D9E-9F69-4D51E7F14CD7}" dt="2023-06-05T16:25:06.421" v="20" actId="20577"/>
          <ac:spMkLst>
            <pc:docMk/>
            <pc:sldMk cId="1648974519" sldId="276"/>
            <ac:spMk id="2" creationId="{86847B8B-A90A-0866-4BB2-7146E71D74AA}"/>
          </ac:spMkLst>
        </pc:spChg>
      </pc:sldChg>
    </pc:docChg>
  </pc:docChgLst>
  <pc:docChgLst>
    <pc:chgData name="Coufal Petr" userId="76484aeb-9507-44c9-a583-612a370dac90" providerId="ADAL" clId="{66423777-46BA-4324-8E58-2CCA5615332F}"/>
    <pc:docChg chg="custSel addSld delSld modSld sldOrd">
      <pc:chgData name="Coufal Petr" userId="76484aeb-9507-44c9-a583-612a370dac90" providerId="ADAL" clId="{66423777-46BA-4324-8E58-2CCA5615332F}" dt="2023-05-31T13:33:50.806" v="769" actId="20577"/>
      <pc:docMkLst>
        <pc:docMk/>
      </pc:docMkLst>
      <pc:sldChg chg="addSp delSp modSp mod">
        <pc:chgData name="Coufal Petr" userId="76484aeb-9507-44c9-a583-612a370dac90" providerId="ADAL" clId="{66423777-46BA-4324-8E58-2CCA5615332F}" dt="2023-05-31T13:30:55.098" v="750" actId="403"/>
        <pc:sldMkLst>
          <pc:docMk/>
          <pc:sldMk cId="2267678563" sldId="256"/>
        </pc:sldMkLst>
        <pc:spChg chg="mod">
          <ac:chgData name="Coufal Petr" userId="76484aeb-9507-44c9-a583-612a370dac90" providerId="ADAL" clId="{66423777-46BA-4324-8E58-2CCA5615332F}" dt="2023-05-31T13:30:34.033" v="731" actId="26606"/>
          <ac:spMkLst>
            <pc:docMk/>
            <pc:sldMk cId="2267678563" sldId="256"/>
            <ac:spMk id="2" creationId="{C0BA502C-294E-3305-EF54-584A2C72901E}"/>
          </ac:spMkLst>
        </pc:spChg>
        <pc:spChg chg="mod">
          <ac:chgData name="Coufal Petr" userId="76484aeb-9507-44c9-a583-612a370dac90" providerId="ADAL" clId="{66423777-46BA-4324-8E58-2CCA5615332F}" dt="2023-05-31T13:30:55.098" v="750" actId="403"/>
          <ac:spMkLst>
            <pc:docMk/>
            <pc:sldMk cId="2267678563" sldId="256"/>
            <ac:spMk id="3" creationId="{56F184E6-B579-799B-1965-2CA3BD8F97BE}"/>
          </ac:spMkLst>
        </pc:spChg>
        <pc:spChg chg="del">
          <ac:chgData name="Coufal Petr" userId="76484aeb-9507-44c9-a583-612a370dac90" providerId="ADAL" clId="{66423777-46BA-4324-8E58-2CCA5615332F}" dt="2023-05-31T13:30:34.033" v="731" actId="26606"/>
          <ac:spMkLst>
            <pc:docMk/>
            <pc:sldMk cId="2267678563" sldId="256"/>
            <ac:spMk id="9" creationId="{63A1188B-F6D0-454F-8265-790DD27A80DC}"/>
          </ac:spMkLst>
        </pc:spChg>
        <pc:spChg chg="del">
          <ac:chgData name="Coufal Petr" userId="76484aeb-9507-44c9-a583-612a370dac90" providerId="ADAL" clId="{66423777-46BA-4324-8E58-2CCA5615332F}" dt="2023-05-31T13:30:34.033" v="731" actId="26606"/>
          <ac:spMkLst>
            <pc:docMk/>
            <pc:sldMk cId="2267678563" sldId="256"/>
            <ac:spMk id="11" creationId="{E1508670-65E0-4939-8E5D-98D071CA1A36}"/>
          </ac:spMkLst>
        </pc:spChg>
        <pc:spChg chg="del">
          <ac:chgData name="Coufal Petr" userId="76484aeb-9507-44c9-a583-612a370dac90" providerId="ADAL" clId="{66423777-46BA-4324-8E58-2CCA5615332F}" dt="2023-05-31T13:30:34.033" v="731" actId="26606"/>
          <ac:spMkLst>
            <pc:docMk/>
            <pc:sldMk cId="2267678563" sldId="256"/>
            <ac:spMk id="13" creationId="{BA680864-F353-4128-88F8-98E04FD7641B}"/>
          </ac:spMkLst>
        </pc:spChg>
        <pc:spChg chg="add">
          <ac:chgData name="Coufal Petr" userId="76484aeb-9507-44c9-a583-612a370dac90" providerId="ADAL" clId="{66423777-46BA-4324-8E58-2CCA5615332F}" dt="2023-05-31T13:30:34.033" v="731" actId="26606"/>
          <ac:spMkLst>
            <pc:docMk/>
            <pc:sldMk cId="2267678563" sldId="256"/>
            <ac:spMk id="18" creationId="{63A1188B-F6D0-454F-8265-790DD27A80DC}"/>
          </ac:spMkLst>
        </pc:spChg>
        <pc:spChg chg="add">
          <ac:chgData name="Coufal Petr" userId="76484aeb-9507-44c9-a583-612a370dac90" providerId="ADAL" clId="{66423777-46BA-4324-8E58-2CCA5615332F}" dt="2023-05-31T13:30:34.033" v="731" actId="26606"/>
          <ac:spMkLst>
            <pc:docMk/>
            <pc:sldMk cId="2267678563" sldId="256"/>
            <ac:spMk id="20" creationId="{E1508670-65E0-4939-8E5D-98D071CA1A36}"/>
          </ac:spMkLst>
        </pc:spChg>
        <pc:spChg chg="add">
          <ac:chgData name="Coufal Petr" userId="76484aeb-9507-44c9-a583-612a370dac90" providerId="ADAL" clId="{66423777-46BA-4324-8E58-2CCA5615332F}" dt="2023-05-31T13:30:34.033" v="731" actId="26606"/>
          <ac:spMkLst>
            <pc:docMk/>
            <pc:sldMk cId="2267678563" sldId="256"/>
            <ac:spMk id="22" creationId="{BA680864-F353-4128-88F8-98E04FD7641B}"/>
          </ac:spMkLst>
        </pc:spChg>
      </pc:sldChg>
      <pc:sldChg chg="modSp">
        <pc:chgData name="Coufal Petr" userId="76484aeb-9507-44c9-a583-612a370dac90" providerId="ADAL" clId="{66423777-46BA-4324-8E58-2CCA5615332F}" dt="2023-05-31T08:46:47.384" v="7"/>
        <pc:sldMkLst>
          <pc:docMk/>
          <pc:sldMk cId="1975557676" sldId="261"/>
        </pc:sldMkLst>
        <pc:graphicFrameChg chg="mod">
          <ac:chgData name="Coufal Petr" userId="76484aeb-9507-44c9-a583-612a370dac90" providerId="ADAL" clId="{66423777-46BA-4324-8E58-2CCA5615332F}" dt="2023-05-31T08:46:47.384" v="7"/>
          <ac:graphicFrameMkLst>
            <pc:docMk/>
            <pc:sldMk cId="1975557676" sldId="261"/>
            <ac:graphicFrameMk id="4" creationId="{B68B8097-5A9C-3406-1410-723DAA21C3A7}"/>
          </ac:graphicFrameMkLst>
        </pc:graphicFrameChg>
      </pc:sldChg>
      <pc:sldChg chg="modSp mod">
        <pc:chgData name="Coufal Petr" userId="76484aeb-9507-44c9-a583-612a370dac90" providerId="ADAL" clId="{66423777-46BA-4324-8E58-2CCA5615332F}" dt="2023-05-31T13:31:46.478" v="761" actId="20577"/>
        <pc:sldMkLst>
          <pc:docMk/>
          <pc:sldMk cId="3387982126" sldId="269"/>
        </pc:sldMkLst>
        <pc:spChg chg="mod">
          <ac:chgData name="Coufal Petr" userId="76484aeb-9507-44c9-a583-612a370dac90" providerId="ADAL" clId="{66423777-46BA-4324-8E58-2CCA5615332F}" dt="2023-05-31T13:31:46.478" v="761" actId="20577"/>
          <ac:spMkLst>
            <pc:docMk/>
            <pc:sldMk cId="3387982126" sldId="269"/>
            <ac:spMk id="3" creationId="{CE703558-97E4-AB18-2799-D227C9E3278A}"/>
          </ac:spMkLst>
        </pc:spChg>
      </pc:sldChg>
      <pc:sldChg chg="addSp delSp modSp mod ord">
        <pc:chgData name="Coufal Petr" userId="76484aeb-9507-44c9-a583-612a370dac90" providerId="ADAL" clId="{66423777-46BA-4324-8E58-2CCA5615332F}" dt="2023-05-31T13:27:58.638" v="706" actId="113"/>
        <pc:sldMkLst>
          <pc:docMk/>
          <pc:sldMk cId="137434631" sldId="270"/>
        </pc:sldMkLst>
        <pc:spChg chg="mod ord">
          <ac:chgData name="Coufal Petr" userId="76484aeb-9507-44c9-a583-612a370dac90" providerId="ADAL" clId="{66423777-46BA-4324-8E58-2CCA5615332F}" dt="2023-05-31T13:26:47.303" v="697" actId="14100"/>
          <ac:spMkLst>
            <pc:docMk/>
            <pc:sldMk cId="137434631" sldId="270"/>
            <ac:spMk id="2" creationId="{6C06E9CC-37FA-2092-AC78-FF9C00A78E27}"/>
          </ac:spMkLst>
        </pc:spChg>
        <pc:spChg chg="mod ord">
          <ac:chgData name="Coufal Petr" userId="76484aeb-9507-44c9-a583-612a370dac90" providerId="ADAL" clId="{66423777-46BA-4324-8E58-2CCA5615332F}" dt="2023-05-31T13:27:58.638" v="706" actId="113"/>
          <ac:spMkLst>
            <pc:docMk/>
            <pc:sldMk cId="137434631" sldId="270"/>
            <ac:spMk id="3" creationId="{0F208279-2DEB-4999-E5DB-A3E45DD9442A}"/>
          </ac:spMkLst>
        </pc:spChg>
        <pc:spChg chg="del">
          <ac:chgData name="Coufal Petr" userId="76484aeb-9507-44c9-a583-612a370dac90" providerId="ADAL" clId="{66423777-46BA-4324-8E58-2CCA5615332F}" dt="2023-05-31T13:12:52.458" v="435" actId="26606"/>
          <ac:spMkLst>
            <pc:docMk/>
            <pc:sldMk cId="137434631" sldId="270"/>
            <ac:spMk id="12318" creationId="{E2A96188-384C-4341-9EEB-967A9341CD86}"/>
          </ac:spMkLst>
        </pc:spChg>
        <pc:spChg chg="del">
          <ac:chgData name="Coufal Petr" userId="76484aeb-9507-44c9-a583-612a370dac90" providerId="ADAL" clId="{66423777-46BA-4324-8E58-2CCA5615332F}" dt="2023-05-31T13:12:52.458" v="435" actId="26606"/>
          <ac:spMkLst>
            <pc:docMk/>
            <pc:sldMk cId="137434631" sldId="270"/>
            <ac:spMk id="12320" creationId="{280331C3-DDF5-48A9-8947-D71EAAFFAB0E}"/>
          </ac:spMkLst>
        </pc:spChg>
        <pc:spChg chg="del">
          <ac:chgData name="Coufal Petr" userId="76484aeb-9507-44c9-a583-612a370dac90" providerId="ADAL" clId="{66423777-46BA-4324-8E58-2CCA5615332F}" dt="2023-05-31T13:12:52.458" v="435" actId="26606"/>
          <ac:spMkLst>
            <pc:docMk/>
            <pc:sldMk cId="137434631" sldId="270"/>
            <ac:spMk id="12322" creationId="{C535A640-1948-4AFD-A0B7-19AFDA955322}"/>
          </ac:spMkLst>
        </pc:spChg>
        <pc:spChg chg="add del">
          <ac:chgData name="Coufal Petr" userId="76484aeb-9507-44c9-a583-612a370dac90" providerId="ADAL" clId="{66423777-46BA-4324-8E58-2CCA5615332F}" dt="2023-05-31T13:26:35.437" v="691" actId="26606"/>
          <ac:spMkLst>
            <pc:docMk/>
            <pc:sldMk cId="137434631" sldId="270"/>
            <ac:spMk id="12327" creationId="{B20DF01A-DAD0-4D16-BEDE-ED085CCC3B73}"/>
          </ac:spMkLst>
        </pc:spChg>
        <pc:spChg chg="add del">
          <ac:chgData name="Coufal Petr" userId="76484aeb-9507-44c9-a583-612a370dac90" providerId="ADAL" clId="{66423777-46BA-4324-8E58-2CCA5615332F}" dt="2023-05-31T13:26:35.437" v="691" actId="26606"/>
          <ac:spMkLst>
            <pc:docMk/>
            <pc:sldMk cId="137434631" sldId="270"/>
            <ac:spMk id="12329" creationId="{6AD3413D-7B12-45BA-8A2F-A77B3EAF6086}"/>
          </ac:spMkLst>
        </pc:spChg>
        <pc:spChg chg="add del">
          <ac:chgData name="Coufal Petr" userId="76484aeb-9507-44c9-a583-612a370dac90" providerId="ADAL" clId="{66423777-46BA-4324-8E58-2CCA5615332F}" dt="2023-05-31T13:26:35.437" v="691" actId="26606"/>
          <ac:spMkLst>
            <pc:docMk/>
            <pc:sldMk cId="137434631" sldId="270"/>
            <ac:spMk id="12331" creationId="{42978186-B7D8-43E7-AB30-DF63F42D7C52}"/>
          </ac:spMkLst>
        </pc:spChg>
        <pc:spChg chg="add">
          <ac:chgData name="Coufal Petr" userId="76484aeb-9507-44c9-a583-612a370dac90" providerId="ADAL" clId="{66423777-46BA-4324-8E58-2CCA5615332F}" dt="2023-05-31T13:26:35.437" v="691" actId="26606"/>
          <ac:spMkLst>
            <pc:docMk/>
            <pc:sldMk cId="137434631" sldId="270"/>
            <ac:spMk id="12336" creationId="{E2A96188-384C-4341-9EEB-967A9341CD86}"/>
          </ac:spMkLst>
        </pc:spChg>
        <pc:spChg chg="add">
          <ac:chgData name="Coufal Petr" userId="76484aeb-9507-44c9-a583-612a370dac90" providerId="ADAL" clId="{66423777-46BA-4324-8E58-2CCA5615332F}" dt="2023-05-31T13:26:35.437" v="691" actId="26606"/>
          <ac:spMkLst>
            <pc:docMk/>
            <pc:sldMk cId="137434631" sldId="270"/>
            <ac:spMk id="12338" creationId="{280331C3-DDF5-48A9-8947-D71EAAFFAB0E}"/>
          </ac:spMkLst>
        </pc:spChg>
        <pc:spChg chg="add">
          <ac:chgData name="Coufal Petr" userId="76484aeb-9507-44c9-a583-612a370dac90" providerId="ADAL" clId="{66423777-46BA-4324-8E58-2CCA5615332F}" dt="2023-05-31T13:26:35.437" v="691" actId="26606"/>
          <ac:spMkLst>
            <pc:docMk/>
            <pc:sldMk cId="137434631" sldId="270"/>
            <ac:spMk id="12340" creationId="{C535A640-1948-4AFD-A0B7-19AFDA955322}"/>
          </ac:spMkLst>
        </pc:spChg>
        <pc:picChg chg="del">
          <ac:chgData name="Coufal Petr" userId="76484aeb-9507-44c9-a583-612a370dac90" providerId="ADAL" clId="{66423777-46BA-4324-8E58-2CCA5615332F}" dt="2023-05-31T13:08:49.443" v="395" actId="21"/>
          <ac:picMkLst>
            <pc:docMk/>
            <pc:sldMk cId="137434631" sldId="270"/>
            <ac:picMk id="6" creationId="{6C259F04-2455-0610-7FE9-C43F20308664}"/>
          </ac:picMkLst>
        </pc:picChg>
        <pc:picChg chg="add mod ord">
          <ac:chgData name="Coufal Petr" userId="76484aeb-9507-44c9-a583-612a370dac90" providerId="ADAL" clId="{66423777-46BA-4324-8E58-2CCA5615332F}" dt="2023-05-31T13:26:35.437" v="691" actId="26606"/>
          <ac:picMkLst>
            <pc:docMk/>
            <pc:sldMk cId="137434631" sldId="270"/>
            <ac:picMk id="1026" creationId="{CD1CFF90-A8D5-88BA-CB5A-20FF6ACAC97A}"/>
          </ac:picMkLst>
        </pc:picChg>
        <pc:picChg chg="add mod ord">
          <ac:chgData name="Coufal Petr" userId="76484aeb-9507-44c9-a583-612a370dac90" providerId="ADAL" clId="{66423777-46BA-4324-8E58-2CCA5615332F}" dt="2023-05-31T13:26:35.437" v="691" actId="26606"/>
          <ac:picMkLst>
            <pc:docMk/>
            <pc:sldMk cId="137434631" sldId="270"/>
            <ac:picMk id="1028" creationId="{96BF257B-47F9-E689-32BB-1864392E1F2E}"/>
          </ac:picMkLst>
        </pc:picChg>
        <pc:picChg chg="del">
          <ac:chgData name="Coufal Petr" userId="76484aeb-9507-44c9-a583-612a370dac90" providerId="ADAL" clId="{66423777-46BA-4324-8E58-2CCA5615332F}" dt="2023-05-31T13:08:49.443" v="395" actId="21"/>
          <ac:picMkLst>
            <pc:docMk/>
            <pc:sldMk cId="137434631" sldId="270"/>
            <ac:picMk id="12290" creationId="{9E09473B-3F6D-BFE4-16B7-73EC79907F12}"/>
          </ac:picMkLst>
        </pc:picChg>
      </pc:sldChg>
      <pc:sldChg chg="modSp mod">
        <pc:chgData name="Coufal Petr" userId="76484aeb-9507-44c9-a583-612a370dac90" providerId="ADAL" clId="{66423777-46BA-4324-8E58-2CCA5615332F}" dt="2023-05-31T13:29:15.468" v="721" actId="27636"/>
        <pc:sldMkLst>
          <pc:docMk/>
          <pc:sldMk cId="59979554" sldId="271"/>
        </pc:sldMkLst>
        <pc:spChg chg="mod">
          <ac:chgData name="Coufal Petr" userId="76484aeb-9507-44c9-a583-612a370dac90" providerId="ADAL" clId="{66423777-46BA-4324-8E58-2CCA5615332F}" dt="2023-05-31T13:29:15.468" v="721" actId="27636"/>
          <ac:spMkLst>
            <pc:docMk/>
            <pc:sldMk cId="59979554" sldId="271"/>
            <ac:spMk id="2" creationId="{6C06E9CC-37FA-2092-AC78-FF9C00A78E27}"/>
          </ac:spMkLst>
        </pc:spChg>
      </pc:sldChg>
      <pc:sldChg chg="ord">
        <pc:chgData name="Coufal Petr" userId="76484aeb-9507-44c9-a583-612a370dac90" providerId="ADAL" clId="{66423777-46BA-4324-8E58-2CCA5615332F}" dt="2023-05-31T13:29:07.720" v="718"/>
        <pc:sldMkLst>
          <pc:docMk/>
          <pc:sldMk cId="4133902930" sldId="272"/>
        </pc:sldMkLst>
      </pc:sldChg>
      <pc:sldChg chg="modSp mod">
        <pc:chgData name="Coufal Petr" userId="76484aeb-9507-44c9-a583-612a370dac90" providerId="ADAL" clId="{66423777-46BA-4324-8E58-2CCA5615332F}" dt="2023-05-31T08:48:25.190" v="21" actId="20577"/>
        <pc:sldMkLst>
          <pc:docMk/>
          <pc:sldMk cId="314527741" sldId="273"/>
        </pc:sldMkLst>
        <pc:spChg chg="mod">
          <ac:chgData name="Coufal Petr" userId="76484aeb-9507-44c9-a583-612a370dac90" providerId="ADAL" clId="{66423777-46BA-4324-8E58-2CCA5615332F}" dt="2023-05-31T08:48:25.190" v="21" actId="20577"/>
          <ac:spMkLst>
            <pc:docMk/>
            <pc:sldMk cId="314527741" sldId="273"/>
            <ac:spMk id="5" creationId="{6B0989DE-298F-1077-D6E2-37BC4B6B3742}"/>
          </ac:spMkLst>
        </pc:spChg>
        <pc:graphicFrameChg chg="mod">
          <ac:chgData name="Coufal Petr" userId="76484aeb-9507-44c9-a583-612a370dac90" providerId="ADAL" clId="{66423777-46BA-4324-8E58-2CCA5615332F}" dt="2023-05-31T08:47:17.989" v="12"/>
          <ac:graphicFrameMkLst>
            <pc:docMk/>
            <pc:sldMk cId="314527741" sldId="273"/>
            <ac:graphicFrameMk id="4" creationId="{E565A112-7F06-9E0E-07BC-027C981ACC4B}"/>
          </ac:graphicFrameMkLst>
        </pc:graphicFrameChg>
      </pc:sldChg>
      <pc:sldChg chg="modSp del mod">
        <pc:chgData name="Coufal Petr" userId="76484aeb-9507-44c9-a583-612a370dac90" providerId="ADAL" clId="{66423777-46BA-4324-8E58-2CCA5615332F}" dt="2023-05-31T13:10:11.318" v="425" actId="2696"/>
        <pc:sldMkLst>
          <pc:docMk/>
          <pc:sldMk cId="1548763063" sldId="275"/>
        </pc:sldMkLst>
        <pc:picChg chg="mod">
          <ac:chgData name="Coufal Petr" userId="76484aeb-9507-44c9-a583-612a370dac90" providerId="ADAL" clId="{66423777-46BA-4324-8E58-2CCA5615332F}" dt="2023-05-31T09:34:43.468" v="74" actId="1076"/>
          <ac:picMkLst>
            <pc:docMk/>
            <pc:sldMk cId="1548763063" sldId="275"/>
            <ac:picMk id="5" creationId="{EC592119-D6AE-464D-A1E0-43BA228718B2}"/>
          </ac:picMkLst>
        </pc:picChg>
      </pc:sldChg>
      <pc:sldChg chg="addSp delSp modSp new mod setBg">
        <pc:chgData name="Coufal Petr" userId="76484aeb-9507-44c9-a583-612a370dac90" providerId="ADAL" clId="{66423777-46BA-4324-8E58-2CCA5615332F}" dt="2023-05-31T13:33:50.806" v="769" actId="20577"/>
        <pc:sldMkLst>
          <pc:docMk/>
          <pc:sldMk cId="1648974519" sldId="276"/>
        </pc:sldMkLst>
        <pc:spChg chg="mod">
          <ac:chgData name="Coufal Petr" userId="76484aeb-9507-44c9-a583-612a370dac90" providerId="ADAL" clId="{66423777-46BA-4324-8E58-2CCA5615332F}" dt="2023-05-31T13:09:38.257" v="418" actId="113"/>
          <ac:spMkLst>
            <pc:docMk/>
            <pc:sldMk cId="1648974519" sldId="276"/>
            <ac:spMk id="2" creationId="{86847B8B-A90A-0866-4BB2-7146E71D74AA}"/>
          </ac:spMkLst>
        </pc:spChg>
        <pc:spChg chg="mod ord">
          <ac:chgData name="Coufal Petr" userId="76484aeb-9507-44c9-a583-612a370dac90" providerId="ADAL" clId="{66423777-46BA-4324-8E58-2CCA5615332F}" dt="2023-05-31T13:33:50.806" v="769" actId="20577"/>
          <ac:spMkLst>
            <pc:docMk/>
            <pc:sldMk cId="1648974519" sldId="276"/>
            <ac:spMk id="3" creationId="{B6726944-9F7F-A362-F658-1B5A61F107DE}"/>
          </ac:spMkLst>
        </pc:spChg>
        <pc:spChg chg="add del">
          <ac:chgData name="Coufal Petr" userId="76484aeb-9507-44c9-a583-612a370dac90" providerId="ADAL" clId="{66423777-46BA-4324-8E58-2CCA5615332F}" dt="2023-05-31T13:09:05.563" v="398" actId="26606"/>
          <ac:spMkLst>
            <pc:docMk/>
            <pc:sldMk cId="1648974519" sldId="276"/>
            <ac:spMk id="9" creationId="{E2A96188-384C-4341-9EEB-967A9341CD86}"/>
          </ac:spMkLst>
        </pc:spChg>
        <pc:spChg chg="add del">
          <ac:chgData name="Coufal Petr" userId="76484aeb-9507-44c9-a583-612a370dac90" providerId="ADAL" clId="{66423777-46BA-4324-8E58-2CCA5615332F}" dt="2023-05-31T13:09:05.563" v="398" actId="26606"/>
          <ac:spMkLst>
            <pc:docMk/>
            <pc:sldMk cId="1648974519" sldId="276"/>
            <ac:spMk id="11" creationId="{280331C3-DDF5-48A9-8947-D71EAAFFAB0E}"/>
          </ac:spMkLst>
        </pc:spChg>
        <pc:spChg chg="add del">
          <ac:chgData name="Coufal Petr" userId="76484aeb-9507-44c9-a583-612a370dac90" providerId="ADAL" clId="{66423777-46BA-4324-8E58-2CCA5615332F}" dt="2023-05-31T13:09:05.563" v="398" actId="26606"/>
          <ac:spMkLst>
            <pc:docMk/>
            <pc:sldMk cId="1648974519" sldId="276"/>
            <ac:spMk id="13" creationId="{C535A640-1948-4AFD-A0B7-19AFDA955322}"/>
          </ac:spMkLst>
        </pc:spChg>
        <pc:spChg chg="add">
          <ac:chgData name="Coufal Petr" userId="76484aeb-9507-44c9-a583-612a370dac90" providerId="ADAL" clId="{66423777-46BA-4324-8E58-2CCA5615332F}" dt="2023-05-31T13:09:05.563" v="398" actId="26606"/>
          <ac:spMkLst>
            <pc:docMk/>
            <pc:sldMk cId="1648974519" sldId="276"/>
            <ac:spMk id="18" creationId="{6544EF42-87F9-4466-8124-7328D49A22B4}"/>
          </ac:spMkLst>
        </pc:spChg>
        <pc:spChg chg="add">
          <ac:chgData name="Coufal Petr" userId="76484aeb-9507-44c9-a583-612a370dac90" providerId="ADAL" clId="{66423777-46BA-4324-8E58-2CCA5615332F}" dt="2023-05-31T13:09:05.563" v="398" actId="26606"/>
          <ac:spMkLst>
            <pc:docMk/>
            <pc:sldMk cId="1648974519" sldId="276"/>
            <ac:spMk id="20" creationId="{1195FE7E-20B8-4D96-AA24-EB037A3F256A}"/>
          </ac:spMkLst>
        </pc:spChg>
        <pc:spChg chg="add">
          <ac:chgData name="Coufal Petr" userId="76484aeb-9507-44c9-a583-612a370dac90" providerId="ADAL" clId="{66423777-46BA-4324-8E58-2CCA5615332F}" dt="2023-05-31T13:09:05.563" v="398" actId="26606"/>
          <ac:spMkLst>
            <pc:docMk/>
            <pc:sldMk cId="1648974519" sldId="276"/>
            <ac:spMk id="22" creationId="{225D358D-E7FA-46E8-829B-139DEEB1EA6E}"/>
          </ac:spMkLst>
        </pc:spChg>
        <pc:spChg chg="add">
          <ac:chgData name="Coufal Petr" userId="76484aeb-9507-44c9-a583-612a370dac90" providerId="ADAL" clId="{66423777-46BA-4324-8E58-2CCA5615332F}" dt="2023-05-31T13:09:05.563" v="398" actId="26606"/>
          <ac:spMkLst>
            <pc:docMk/>
            <pc:sldMk cId="1648974519" sldId="276"/>
            <ac:spMk id="24" creationId="{FBC37A11-F510-4C2B-A26F-E07A895148C3}"/>
          </ac:spMkLst>
        </pc:spChg>
        <pc:spChg chg="add">
          <ac:chgData name="Coufal Petr" userId="76484aeb-9507-44c9-a583-612a370dac90" providerId="ADAL" clId="{66423777-46BA-4324-8E58-2CCA5615332F}" dt="2023-05-31T13:09:05.563" v="398" actId="26606"/>
          <ac:spMkLst>
            <pc:docMk/>
            <pc:sldMk cId="1648974519" sldId="276"/>
            <ac:spMk id="26" creationId="{946AC56D-3DE7-4587-BE2E-0FE1D8340BB6}"/>
          </ac:spMkLst>
        </pc:spChg>
        <pc:spChg chg="add">
          <ac:chgData name="Coufal Petr" userId="76484aeb-9507-44c9-a583-612a370dac90" providerId="ADAL" clId="{66423777-46BA-4324-8E58-2CCA5615332F}" dt="2023-05-31T13:09:05.563" v="398" actId="26606"/>
          <ac:spMkLst>
            <pc:docMk/>
            <pc:sldMk cId="1648974519" sldId="276"/>
            <ac:spMk id="28" creationId="{99B7B539-E79B-44C5-8319-9CE01F87F474}"/>
          </ac:spMkLst>
        </pc:spChg>
        <pc:picChg chg="add mod">
          <ac:chgData name="Coufal Petr" userId="76484aeb-9507-44c9-a583-612a370dac90" providerId="ADAL" clId="{66423777-46BA-4324-8E58-2CCA5615332F}" dt="2023-05-31T13:09:05.563" v="398" actId="26606"/>
          <ac:picMkLst>
            <pc:docMk/>
            <pc:sldMk cId="1648974519" sldId="276"/>
            <ac:picMk id="4" creationId="{76AD77D6-E9B3-9058-857B-F15D14879D0B}"/>
          </ac:picMkLst>
        </pc:picChg>
        <pc:picChg chg="add mod">
          <ac:chgData name="Coufal Petr" userId="76484aeb-9507-44c9-a583-612a370dac90" providerId="ADAL" clId="{66423777-46BA-4324-8E58-2CCA5615332F}" dt="2023-05-31T13:09:05.563" v="398" actId="26606"/>
          <ac:picMkLst>
            <pc:docMk/>
            <pc:sldMk cId="1648974519" sldId="276"/>
            <ac:picMk id="5" creationId="{E2EB38E4-91B8-DEF2-6B0D-4DEB48F4FC23}"/>
          </ac:picMkLst>
        </pc:picChg>
        <pc:picChg chg="add mod">
          <ac:chgData name="Coufal Petr" userId="76484aeb-9507-44c9-a583-612a370dac90" providerId="ADAL" clId="{66423777-46BA-4324-8E58-2CCA5615332F}" dt="2023-05-31T13:09:10.784" v="400" actId="27614"/>
          <ac:picMkLst>
            <pc:docMk/>
            <pc:sldMk cId="1648974519" sldId="276"/>
            <ac:picMk id="6" creationId="{90238D52-6F9C-9688-3470-9EA583F24062}"/>
          </ac:picMkLst>
        </pc:picChg>
      </pc:sldChg>
    </pc:docChg>
  </pc:docChgLst>
  <pc:docChgLst>
    <pc:chgData name="Coufal Petr" userId="76484aeb-9507-44c9-a583-612a370dac90" providerId="ADAL" clId="{3980E6EF-2925-4B85-82DA-6E9B04DA7551}"/>
    <pc:docChg chg="undo custSel delSld modSld">
      <pc:chgData name="Coufal Petr" userId="76484aeb-9507-44c9-a583-612a370dac90" providerId="ADAL" clId="{3980E6EF-2925-4B85-82DA-6E9B04DA7551}" dt="2023-04-23T16:41:43.796" v="62" actId="20577"/>
      <pc:docMkLst>
        <pc:docMk/>
      </pc:docMkLst>
      <pc:sldChg chg="del">
        <pc:chgData name="Coufal Petr" userId="76484aeb-9507-44c9-a583-612a370dac90" providerId="ADAL" clId="{3980E6EF-2925-4B85-82DA-6E9B04DA7551}" dt="2023-04-15T15:37:15.488" v="0" actId="47"/>
        <pc:sldMkLst>
          <pc:docMk/>
          <pc:sldMk cId="3132639573" sldId="257"/>
        </pc:sldMkLst>
      </pc:sldChg>
      <pc:sldChg chg="del">
        <pc:chgData name="Coufal Petr" userId="76484aeb-9507-44c9-a583-612a370dac90" providerId="ADAL" clId="{3980E6EF-2925-4B85-82DA-6E9B04DA7551}" dt="2023-04-15T15:37:15.488" v="0" actId="47"/>
        <pc:sldMkLst>
          <pc:docMk/>
          <pc:sldMk cId="4154556447" sldId="258"/>
        </pc:sldMkLst>
      </pc:sldChg>
      <pc:sldChg chg="del">
        <pc:chgData name="Coufal Petr" userId="76484aeb-9507-44c9-a583-612a370dac90" providerId="ADAL" clId="{3980E6EF-2925-4B85-82DA-6E9B04DA7551}" dt="2023-04-15T15:37:15.488" v="0" actId="47"/>
        <pc:sldMkLst>
          <pc:docMk/>
          <pc:sldMk cId="4133006934" sldId="259"/>
        </pc:sldMkLst>
      </pc:sldChg>
      <pc:sldChg chg="del">
        <pc:chgData name="Coufal Petr" userId="76484aeb-9507-44c9-a583-612a370dac90" providerId="ADAL" clId="{3980E6EF-2925-4B85-82DA-6E9B04DA7551}" dt="2023-04-15T15:37:24.756" v="1" actId="47"/>
        <pc:sldMkLst>
          <pc:docMk/>
          <pc:sldMk cId="516391662" sldId="260"/>
        </pc:sldMkLst>
      </pc:sldChg>
      <pc:sldChg chg="del">
        <pc:chgData name="Coufal Petr" userId="76484aeb-9507-44c9-a583-612a370dac90" providerId="ADAL" clId="{3980E6EF-2925-4B85-82DA-6E9B04DA7551}" dt="2023-04-15T15:37:24.756" v="1" actId="47"/>
        <pc:sldMkLst>
          <pc:docMk/>
          <pc:sldMk cId="1211688289" sldId="262"/>
        </pc:sldMkLst>
      </pc:sldChg>
      <pc:sldChg chg="del">
        <pc:chgData name="Coufal Petr" userId="76484aeb-9507-44c9-a583-612a370dac90" providerId="ADAL" clId="{3980E6EF-2925-4B85-82DA-6E9B04DA7551}" dt="2023-04-15T15:37:24.756" v="1" actId="47"/>
        <pc:sldMkLst>
          <pc:docMk/>
          <pc:sldMk cId="1680267165" sldId="263"/>
        </pc:sldMkLst>
      </pc:sldChg>
      <pc:sldChg chg="del">
        <pc:chgData name="Coufal Petr" userId="76484aeb-9507-44c9-a583-612a370dac90" providerId="ADAL" clId="{3980E6EF-2925-4B85-82DA-6E9B04DA7551}" dt="2023-04-15T15:37:24.756" v="1" actId="47"/>
        <pc:sldMkLst>
          <pc:docMk/>
          <pc:sldMk cId="3523983539" sldId="264"/>
        </pc:sldMkLst>
      </pc:sldChg>
      <pc:sldChg chg="del">
        <pc:chgData name="Coufal Petr" userId="76484aeb-9507-44c9-a583-612a370dac90" providerId="ADAL" clId="{3980E6EF-2925-4B85-82DA-6E9B04DA7551}" dt="2023-04-15T15:37:24.756" v="1" actId="47"/>
        <pc:sldMkLst>
          <pc:docMk/>
          <pc:sldMk cId="1934652304" sldId="265"/>
        </pc:sldMkLst>
      </pc:sldChg>
      <pc:sldChg chg="del">
        <pc:chgData name="Coufal Petr" userId="76484aeb-9507-44c9-a583-612a370dac90" providerId="ADAL" clId="{3980E6EF-2925-4B85-82DA-6E9B04DA7551}" dt="2023-04-15T15:37:24.756" v="1" actId="47"/>
        <pc:sldMkLst>
          <pc:docMk/>
          <pc:sldMk cId="422658827" sldId="266"/>
        </pc:sldMkLst>
      </pc:sldChg>
      <pc:sldChg chg="del">
        <pc:chgData name="Coufal Petr" userId="76484aeb-9507-44c9-a583-612a370dac90" providerId="ADAL" clId="{3980E6EF-2925-4B85-82DA-6E9B04DA7551}" dt="2023-04-15T15:37:24.756" v="1" actId="47"/>
        <pc:sldMkLst>
          <pc:docMk/>
          <pc:sldMk cId="1154511302" sldId="267"/>
        </pc:sldMkLst>
      </pc:sldChg>
      <pc:sldChg chg="del">
        <pc:chgData name="Coufal Petr" userId="76484aeb-9507-44c9-a583-612a370dac90" providerId="ADAL" clId="{3980E6EF-2925-4B85-82DA-6E9B04DA7551}" dt="2023-04-15T15:37:24.756" v="1" actId="47"/>
        <pc:sldMkLst>
          <pc:docMk/>
          <pc:sldMk cId="1482228196" sldId="268"/>
        </pc:sldMkLst>
      </pc:sldChg>
      <pc:sldChg chg="modSp mod">
        <pc:chgData name="Coufal Petr" userId="76484aeb-9507-44c9-a583-612a370dac90" providerId="ADAL" clId="{3980E6EF-2925-4B85-82DA-6E9B04DA7551}" dt="2023-04-23T16:41:43.796" v="62" actId="20577"/>
        <pc:sldMkLst>
          <pc:docMk/>
          <pc:sldMk cId="3387982126" sldId="269"/>
        </pc:sldMkLst>
        <pc:spChg chg="mod">
          <ac:chgData name="Coufal Petr" userId="76484aeb-9507-44c9-a583-612a370dac90" providerId="ADAL" clId="{3980E6EF-2925-4B85-82DA-6E9B04DA7551}" dt="2023-04-15T15:40:25.341" v="3" actId="2711"/>
          <ac:spMkLst>
            <pc:docMk/>
            <pc:sldMk cId="3387982126" sldId="269"/>
            <ac:spMk id="2" creationId="{29FC50CF-0EB2-0E46-4BB0-6239C5DBCAFE}"/>
          </ac:spMkLst>
        </pc:spChg>
        <pc:spChg chg="mod">
          <ac:chgData name="Coufal Petr" userId="76484aeb-9507-44c9-a583-612a370dac90" providerId="ADAL" clId="{3980E6EF-2925-4B85-82DA-6E9B04DA7551}" dt="2023-04-23T16:41:43.796" v="62" actId="20577"/>
          <ac:spMkLst>
            <pc:docMk/>
            <pc:sldMk cId="3387982126" sldId="269"/>
            <ac:spMk id="3" creationId="{CE703558-97E4-AB18-2799-D227C9E3278A}"/>
          </ac:spMkLst>
        </pc:spChg>
      </pc:sldChg>
      <pc:sldChg chg="modSp mod">
        <pc:chgData name="Coufal Petr" userId="76484aeb-9507-44c9-a583-612a370dac90" providerId="ADAL" clId="{3980E6EF-2925-4B85-82DA-6E9B04DA7551}" dt="2023-04-15T15:41:55.089" v="32" actId="1076"/>
        <pc:sldMkLst>
          <pc:docMk/>
          <pc:sldMk cId="137434631" sldId="270"/>
        </pc:sldMkLst>
        <pc:spChg chg="mod">
          <ac:chgData name="Coufal Petr" userId="76484aeb-9507-44c9-a583-612a370dac90" providerId="ADAL" clId="{3980E6EF-2925-4B85-82DA-6E9B04DA7551}" dt="2023-04-15T15:41:31.471" v="24" actId="27636"/>
          <ac:spMkLst>
            <pc:docMk/>
            <pc:sldMk cId="137434631" sldId="270"/>
            <ac:spMk id="2" creationId="{6C06E9CC-37FA-2092-AC78-FF9C00A78E27}"/>
          </ac:spMkLst>
        </pc:spChg>
        <pc:spChg chg="mod">
          <ac:chgData name="Coufal Petr" userId="76484aeb-9507-44c9-a583-612a370dac90" providerId="ADAL" clId="{3980E6EF-2925-4B85-82DA-6E9B04DA7551}" dt="2023-04-15T15:41:55.089" v="32" actId="1076"/>
          <ac:spMkLst>
            <pc:docMk/>
            <pc:sldMk cId="137434631" sldId="270"/>
            <ac:spMk id="3" creationId="{0F208279-2DEB-4999-E5DB-A3E45DD9442A}"/>
          </ac:spMkLst>
        </pc:spChg>
      </pc:sldChg>
      <pc:sldChg chg="modSp mod">
        <pc:chgData name="Coufal Petr" userId="76484aeb-9507-44c9-a583-612a370dac90" providerId="ADAL" clId="{3980E6EF-2925-4B85-82DA-6E9B04DA7551}" dt="2023-04-15T15:42:34.135" v="42" actId="1076"/>
        <pc:sldMkLst>
          <pc:docMk/>
          <pc:sldMk cId="59979554" sldId="271"/>
        </pc:sldMkLst>
        <pc:spChg chg="mod">
          <ac:chgData name="Coufal Petr" userId="76484aeb-9507-44c9-a583-612a370dac90" providerId="ADAL" clId="{3980E6EF-2925-4B85-82DA-6E9B04DA7551}" dt="2023-04-15T15:42:06.679" v="34" actId="1076"/>
          <ac:spMkLst>
            <pc:docMk/>
            <pc:sldMk cId="59979554" sldId="271"/>
            <ac:spMk id="2" creationId="{6C06E9CC-37FA-2092-AC78-FF9C00A78E27}"/>
          </ac:spMkLst>
        </pc:spChg>
        <pc:spChg chg="mod">
          <ac:chgData name="Coufal Petr" userId="76484aeb-9507-44c9-a583-612a370dac90" providerId="ADAL" clId="{3980E6EF-2925-4B85-82DA-6E9B04DA7551}" dt="2023-04-15T15:42:34.135" v="42" actId="1076"/>
          <ac:spMkLst>
            <pc:docMk/>
            <pc:sldMk cId="59979554" sldId="271"/>
            <ac:spMk id="3" creationId="{0F208279-2DEB-4999-E5DB-A3E45DD9442A}"/>
          </ac:spMkLst>
        </pc:spChg>
      </pc:sldChg>
      <pc:sldChg chg="modSp mod">
        <pc:chgData name="Coufal Petr" userId="76484aeb-9507-44c9-a583-612a370dac90" providerId="ADAL" clId="{3980E6EF-2925-4B85-82DA-6E9B04DA7551}" dt="2023-04-15T15:42:54.345" v="45" actId="2711"/>
        <pc:sldMkLst>
          <pc:docMk/>
          <pc:sldMk cId="4133902930" sldId="272"/>
        </pc:sldMkLst>
        <pc:spChg chg="mod">
          <ac:chgData name="Coufal Petr" userId="76484aeb-9507-44c9-a583-612a370dac90" providerId="ADAL" clId="{3980E6EF-2925-4B85-82DA-6E9B04DA7551}" dt="2023-04-15T15:42:46.789" v="44" actId="27636"/>
          <ac:spMkLst>
            <pc:docMk/>
            <pc:sldMk cId="4133902930" sldId="272"/>
            <ac:spMk id="2" creationId="{6C06E9CC-37FA-2092-AC78-FF9C00A78E27}"/>
          </ac:spMkLst>
        </pc:spChg>
        <pc:spChg chg="mod">
          <ac:chgData name="Coufal Petr" userId="76484aeb-9507-44c9-a583-612a370dac90" providerId="ADAL" clId="{3980E6EF-2925-4B85-82DA-6E9B04DA7551}" dt="2023-04-15T15:42:54.345" v="45" actId="2711"/>
          <ac:spMkLst>
            <pc:docMk/>
            <pc:sldMk cId="4133902930" sldId="272"/>
            <ac:spMk id="3" creationId="{0F208279-2DEB-4999-E5DB-A3E45DD9442A}"/>
          </ac:spMkLst>
        </pc:spChg>
      </pc:sldChg>
      <pc:sldChg chg="del">
        <pc:chgData name="Coufal Petr" userId="76484aeb-9507-44c9-a583-612a370dac90" providerId="ADAL" clId="{3980E6EF-2925-4B85-82DA-6E9B04DA7551}" dt="2023-04-15T15:37:34.380" v="2" actId="47"/>
        <pc:sldMkLst>
          <pc:docMk/>
          <pc:sldMk cId="2535335355" sldId="273"/>
        </pc:sldMkLst>
      </pc:sldChg>
      <pc:sldChg chg="del">
        <pc:chgData name="Coufal Petr" userId="76484aeb-9507-44c9-a583-612a370dac90" providerId="ADAL" clId="{3980E6EF-2925-4B85-82DA-6E9B04DA7551}" dt="2023-04-15T15:37:34.380" v="2" actId="47"/>
        <pc:sldMkLst>
          <pc:docMk/>
          <pc:sldMk cId="3046979293" sldId="274"/>
        </pc:sldMkLst>
      </pc:sldChg>
      <pc:sldChg chg="del">
        <pc:chgData name="Coufal Petr" userId="76484aeb-9507-44c9-a583-612a370dac90" providerId="ADAL" clId="{3980E6EF-2925-4B85-82DA-6E9B04DA7551}" dt="2023-04-15T15:37:34.380" v="2" actId="47"/>
        <pc:sldMkLst>
          <pc:docMk/>
          <pc:sldMk cId="3084569836" sldId="275"/>
        </pc:sldMkLst>
      </pc:sldChg>
      <pc:sldChg chg="del">
        <pc:chgData name="Coufal Petr" userId="76484aeb-9507-44c9-a583-612a370dac90" providerId="ADAL" clId="{3980E6EF-2925-4B85-82DA-6E9B04DA7551}" dt="2023-04-15T15:37:34.380" v="2" actId="47"/>
        <pc:sldMkLst>
          <pc:docMk/>
          <pc:sldMk cId="2877743946" sldId="276"/>
        </pc:sldMkLst>
      </pc:sldChg>
      <pc:sldChg chg="del">
        <pc:chgData name="Coufal Petr" userId="76484aeb-9507-44c9-a583-612a370dac90" providerId="ADAL" clId="{3980E6EF-2925-4B85-82DA-6E9B04DA7551}" dt="2023-04-15T15:37:34.380" v="2" actId="47"/>
        <pc:sldMkLst>
          <pc:docMk/>
          <pc:sldMk cId="3856745009" sldId="277"/>
        </pc:sldMkLst>
      </pc:sldChg>
      <pc:sldChg chg="del">
        <pc:chgData name="Coufal Petr" userId="76484aeb-9507-44c9-a583-612a370dac90" providerId="ADAL" clId="{3980E6EF-2925-4B85-82DA-6E9B04DA7551}" dt="2023-04-15T15:37:34.380" v="2" actId="47"/>
        <pc:sldMkLst>
          <pc:docMk/>
          <pc:sldMk cId="1214249202" sldId="278"/>
        </pc:sldMkLst>
      </pc:sldChg>
      <pc:sldChg chg="del">
        <pc:chgData name="Coufal Petr" userId="76484aeb-9507-44c9-a583-612a370dac90" providerId="ADAL" clId="{3980E6EF-2925-4B85-82DA-6E9B04DA7551}" dt="2023-04-15T15:37:34.380" v="2" actId="47"/>
        <pc:sldMkLst>
          <pc:docMk/>
          <pc:sldMk cId="1384279750" sldId="279"/>
        </pc:sldMkLst>
      </pc:sldChg>
      <pc:sldChg chg="del">
        <pc:chgData name="Coufal Petr" userId="76484aeb-9507-44c9-a583-612a370dac90" providerId="ADAL" clId="{3980E6EF-2925-4B85-82DA-6E9B04DA7551}" dt="2023-04-15T15:37:34.380" v="2" actId="47"/>
        <pc:sldMkLst>
          <pc:docMk/>
          <pc:sldMk cId="753304460" sldId="280"/>
        </pc:sldMkLst>
      </pc:sldChg>
      <pc:sldChg chg="del">
        <pc:chgData name="Coufal Petr" userId="76484aeb-9507-44c9-a583-612a370dac90" providerId="ADAL" clId="{3980E6EF-2925-4B85-82DA-6E9B04DA7551}" dt="2023-04-15T15:37:34.380" v="2" actId="47"/>
        <pc:sldMkLst>
          <pc:docMk/>
          <pc:sldMk cId="3356671987" sldId="281"/>
        </pc:sldMkLst>
      </pc:sldChg>
      <pc:sldChg chg="del">
        <pc:chgData name="Coufal Petr" userId="76484aeb-9507-44c9-a583-612a370dac90" providerId="ADAL" clId="{3980E6EF-2925-4B85-82DA-6E9B04DA7551}" dt="2023-04-15T15:37:34.380" v="2" actId="47"/>
        <pc:sldMkLst>
          <pc:docMk/>
          <pc:sldMk cId="2696758063" sldId="282"/>
        </pc:sldMkLst>
      </pc:sldChg>
      <pc:sldChg chg="del">
        <pc:chgData name="Coufal Petr" userId="76484aeb-9507-44c9-a583-612a370dac90" providerId="ADAL" clId="{3980E6EF-2925-4B85-82DA-6E9B04DA7551}" dt="2023-04-15T15:37:34.380" v="2" actId="47"/>
        <pc:sldMkLst>
          <pc:docMk/>
          <pc:sldMk cId="1031731106" sldId="283"/>
        </pc:sldMkLst>
      </pc:sldChg>
      <pc:sldChg chg="del">
        <pc:chgData name="Coufal Petr" userId="76484aeb-9507-44c9-a583-612a370dac90" providerId="ADAL" clId="{3980E6EF-2925-4B85-82DA-6E9B04DA7551}" dt="2023-04-15T15:37:34.380" v="2" actId="47"/>
        <pc:sldMkLst>
          <pc:docMk/>
          <pc:sldMk cId="1073916627" sldId="285"/>
        </pc:sldMkLst>
      </pc:sldChg>
      <pc:sldChg chg="del">
        <pc:chgData name="Coufal Petr" userId="76484aeb-9507-44c9-a583-612a370dac90" providerId="ADAL" clId="{3980E6EF-2925-4B85-82DA-6E9B04DA7551}" dt="2023-04-15T15:37:34.380" v="2" actId="47"/>
        <pc:sldMkLst>
          <pc:docMk/>
          <pc:sldMk cId="1377447062" sldId="286"/>
        </pc:sldMkLst>
      </pc:sldChg>
      <pc:sldChg chg="del">
        <pc:chgData name="Coufal Petr" userId="76484aeb-9507-44c9-a583-612a370dac90" providerId="ADAL" clId="{3980E6EF-2925-4B85-82DA-6E9B04DA7551}" dt="2023-04-15T15:37:34.380" v="2" actId="47"/>
        <pc:sldMkLst>
          <pc:docMk/>
          <pc:sldMk cId="785656983" sldId="287"/>
        </pc:sldMkLst>
      </pc:sldChg>
      <pc:sldChg chg="del">
        <pc:chgData name="Coufal Petr" userId="76484aeb-9507-44c9-a583-612a370dac90" providerId="ADAL" clId="{3980E6EF-2925-4B85-82DA-6E9B04DA7551}" dt="2023-04-15T15:37:34.380" v="2" actId="47"/>
        <pc:sldMkLst>
          <pc:docMk/>
          <pc:sldMk cId="2823396669" sldId="289"/>
        </pc:sldMkLst>
      </pc:sldChg>
      <pc:sldChg chg="del">
        <pc:chgData name="Coufal Petr" userId="76484aeb-9507-44c9-a583-612a370dac90" providerId="ADAL" clId="{3980E6EF-2925-4B85-82DA-6E9B04DA7551}" dt="2023-04-15T15:37:34.380" v="2" actId="47"/>
        <pc:sldMkLst>
          <pc:docMk/>
          <pc:sldMk cId="334691951" sldId="290"/>
        </pc:sldMkLst>
      </pc:sldChg>
      <pc:sldChg chg="del">
        <pc:chgData name="Coufal Petr" userId="76484aeb-9507-44c9-a583-612a370dac90" providerId="ADAL" clId="{3980E6EF-2925-4B85-82DA-6E9B04DA7551}" dt="2023-04-15T15:37:34.380" v="2" actId="47"/>
        <pc:sldMkLst>
          <pc:docMk/>
          <pc:sldMk cId="1252596491" sldId="291"/>
        </pc:sldMkLst>
      </pc:sldChg>
      <pc:sldChg chg="del">
        <pc:chgData name="Coufal Petr" userId="76484aeb-9507-44c9-a583-612a370dac90" providerId="ADAL" clId="{3980E6EF-2925-4B85-82DA-6E9B04DA7551}" dt="2023-04-15T15:37:15.488" v="0" actId="47"/>
        <pc:sldMkLst>
          <pc:docMk/>
          <pc:sldMk cId="1803326326" sldId="292"/>
        </pc:sldMkLst>
      </pc:sldChg>
      <pc:sldChg chg="del">
        <pc:chgData name="Coufal Petr" userId="76484aeb-9507-44c9-a583-612a370dac90" providerId="ADAL" clId="{3980E6EF-2925-4B85-82DA-6E9B04DA7551}" dt="2023-04-15T15:37:15.488" v="0" actId="47"/>
        <pc:sldMkLst>
          <pc:docMk/>
          <pc:sldMk cId="1266241857" sldId="293"/>
        </pc:sldMkLst>
      </pc:sldChg>
      <pc:sldChg chg="del">
        <pc:chgData name="Coufal Petr" userId="76484aeb-9507-44c9-a583-612a370dac90" providerId="ADAL" clId="{3980E6EF-2925-4B85-82DA-6E9B04DA7551}" dt="2023-04-15T15:37:24.756" v="1" actId="47"/>
        <pc:sldMkLst>
          <pc:docMk/>
          <pc:sldMk cId="265772348" sldId="29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88670C-AE76-41F8-9074-953F1EC54C6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2511D64-EB9C-459B-AF0B-C5634EC52FEE}">
      <dgm:prSet phldrT="[Text]" custT="1"/>
      <dgm:spPr/>
      <dgm:t>
        <a:bodyPr/>
        <a:lstStyle/>
        <a:p>
          <a:r>
            <a:rPr lang="cs-CZ" sz="2800" b="1" dirty="0">
              <a:latin typeface="Arial" panose="020B0604020202020204" pitchFamily="34" charset="0"/>
              <a:cs typeface="Arial" panose="020B0604020202020204" pitchFamily="34" charset="0"/>
            </a:rPr>
            <a:t>Členovci</a:t>
          </a:r>
          <a:endParaRPr lang="cs-CZ" sz="2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D09372-254E-4756-9571-BEDA21C91D26}" type="parTrans" cxnId="{414D7024-DF4A-4BA2-B481-659A2D561BB6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98C7F6-BDE5-453E-97A4-4D6D4C3EA28A}" type="sibTrans" cxnId="{414D7024-DF4A-4BA2-B481-659A2D561BB6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E5F284-E19D-4700-A0B1-2554BE03A2D1}">
      <dgm:prSet phldrT="[Text]"/>
      <dgm:spPr/>
      <dgm:t>
        <a:bodyPr/>
        <a:lstStyle/>
        <a:p>
          <a:r>
            <a:rPr lang="cs-CZ" dirty="0">
              <a:latin typeface="Arial" panose="020B0604020202020204" pitchFamily="34" charset="0"/>
              <a:cs typeface="Arial" panose="020B0604020202020204" pitchFamily="34" charset="0"/>
            </a:rPr>
            <a:t>0. Trilobiti</a:t>
          </a:r>
        </a:p>
      </dgm:t>
    </dgm:pt>
    <dgm:pt modelId="{2F549853-460A-46B8-BC7B-18B03996AB34}" type="parTrans" cxnId="{46343B15-A68F-4DD5-B7D7-898B9BC69257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C13733-ECED-4D32-AB82-C790DE932736}" type="sibTrans" cxnId="{46343B15-A68F-4DD5-B7D7-898B9BC69257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D1BE5A-2C06-468D-8E81-2F4EB9B931FA}">
      <dgm:prSet phldrT="[Text]"/>
      <dgm:spPr/>
      <dgm:t>
        <a:bodyPr/>
        <a:lstStyle/>
        <a:p>
          <a:r>
            <a:rPr lang="cs-CZ">
              <a:latin typeface="Arial" panose="020B0604020202020204" pitchFamily="34" charset="0"/>
              <a:cs typeface="Arial" panose="020B0604020202020204" pitchFamily="34" charset="0"/>
            </a:rPr>
            <a:t>Pavouk, Štír, Klíště …</a:t>
          </a:r>
        </a:p>
      </dgm:t>
    </dgm:pt>
    <dgm:pt modelId="{0E48C57E-E3A3-4F2A-B984-0CBBFF5F4998}" type="parTrans" cxnId="{0B217FB8-8A53-4ADF-A5AA-B56C870EAAC8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E31241-84B3-460F-9D1A-52F452676D81}" type="sibTrans" cxnId="{0B217FB8-8A53-4ADF-A5AA-B56C870EAAC8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7E8257-1840-41D7-8BF4-4661EA25D5BE}">
      <dgm:prSet phldrT="[Text]"/>
      <dgm:spPr/>
      <dgm:t>
        <a:bodyPr/>
        <a:lstStyle/>
        <a:p>
          <a:r>
            <a:rPr lang="cs-CZ" b="1" dirty="0">
              <a:latin typeface="Arial" panose="020B0604020202020204" pitchFamily="34" charset="0"/>
              <a:cs typeface="Arial" panose="020B0604020202020204" pitchFamily="34" charset="0"/>
            </a:rPr>
            <a:t>2. Korýši</a:t>
          </a:r>
        </a:p>
      </dgm:t>
    </dgm:pt>
    <dgm:pt modelId="{0DD6CBB5-3AC3-484D-9758-8CA4DE84F48E}" type="parTrans" cxnId="{E96B814E-C8DC-4D49-A7A2-1F9CF2170718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05EA2C-7C3D-4B4D-822E-3E159B76F5AA}" type="sibTrans" cxnId="{E96B814E-C8DC-4D49-A7A2-1F9CF2170718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3176AC-D1D2-4818-870D-7BCD4AF1D2DD}">
      <dgm:prSet phldrT="[Text]"/>
      <dgm:spPr/>
      <dgm:t>
        <a:bodyPr/>
        <a:lstStyle/>
        <a:p>
          <a:r>
            <a:rPr lang="cs-CZ">
              <a:latin typeface="Arial" panose="020B0604020202020204" pitchFamily="34" charset="0"/>
              <a:cs typeface="Arial" panose="020B0604020202020204" pitchFamily="34" charset="0"/>
            </a:rPr>
            <a:t>Rak, Krab, Kreveta …</a:t>
          </a:r>
        </a:p>
      </dgm:t>
    </dgm:pt>
    <dgm:pt modelId="{EC86D658-710C-4294-B8C5-8DE7733B207A}" type="parTrans" cxnId="{11D31547-D93A-4AC7-9FD7-464BF461C3FA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E3655D-7AFA-4000-A55E-D1A8F097C2DA}" type="sibTrans" cxnId="{11D31547-D93A-4AC7-9FD7-464BF461C3FA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53B10B-B9F0-4098-BA6B-8D8633D92214}">
      <dgm:prSet/>
      <dgm:spPr/>
      <dgm:t>
        <a:bodyPr/>
        <a:lstStyle/>
        <a:p>
          <a:r>
            <a:rPr lang="cs-CZ" b="1" dirty="0">
              <a:latin typeface="Arial" panose="020B0604020202020204" pitchFamily="34" charset="0"/>
              <a:cs typeface="Arial" panose="020B0604020202020204" pitchFamily="34" charset="0"/>
            </a:rPr>
            <a:t>3. Vzdušnicovci</a:t>
          </a:r>
        </a:p>
      </dgm:t>
    </dgm:pt>
    <dgm:pt modelId="{B8BC49C7-9410-4FE7-81F4-87CD2A7F9EAE}" type="parTrans" cxnId="{809CFCF0-24ED-41F2-90EB-CB9096E1358A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0E645C-93D7-4469-A733-87006517D924}" type="sibTrans" cxnId="{809CFCF0-24ED-41F2-90EB-CB9096E1358A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7C0354-E4C5-417E-9F32-8419293E5634}">
      <dgm:prSet/>
      <dgm:spPr/>
      <dgm:t>
        <a:bodyPr/>
        <a:lstStyle/>
        <a:p>
          <a:r>
            <a:rPr lang="cs-CZ" b="1">
              <a:latin typeface="Arial" panose="020B0604020202020204" pitchFamily="34" charset="0"/>
              <a:cs typeface="Arial" panose="020B0604020202020204" pitchFamily="34" charset="0"/>
            </a:rPr>
            <a:t>Hmyz</a:t>
          </a:r>
        </a:p>
      </dgm:t>
    </dgm:pt>
    <dgm:pt modelId="{2014B398-2992-497E-A37D-8630F3723B9C}" type="parTrans" cxnId="{42E22597-E480-43E9-B3CE-1CC0216BF73F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70E778-4181-46C5-A727-F02927A3E032}" type="sibTrans" cxnId="{42E22597-E480-43E9-B3CE-1CC0216BF73F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F1E592-7486-447A-A391-50750142809D}">
      <dgm:prSet/>
      <dgm:spPr/>
      <dgm:t>
        <a:bodyPr/>
        <a:lstStyle/>
        <a:p>
          <a:r>
            <a:rPr lang="cs-CZ">
              <a:latin typeface="Arial" panose="020B0604020202020204" pitchFamily="34" charset="0"/>
              <a:cs typeface="Arial" panose="020B0604020202020204" pitchFamily="34" charset="0"/>
            </a:rPr>
            <a:t>S proměnou dokonalou</a:t>
          </a:r>
        </a:p>
      </dgm:t>
    </dgm:pt>
    <dgm:pt modelId="{D6ADED99-E6F1-4E17-A149-D940E34B99EC}" type="parTrans" cxnId="{BE302A2A-1B5D-44F6-BF19-F46CF75E2958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1AA98A-B32F-403C-AE1B-58FC9EBF6E52}" type="sibTrans" cxnId="{BE302A2A-1B5D-44F6-BF19-F46CF75E2958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55A5A0-70C6-4C45-92AC-AED8C881EEE0}">
      <dgm:prSet/>
      <dgm:spPr/>
      <dgm:t>
        <a:bodyPr/>
        <a:lstStyle/>
        <a:p>
          <a:r>
            <a:rPr lang="cs-CZ">
              <a:latin typeface="Arial" panose="020B0604020202020204" pitchFamily="34" charset="0"/>
              <a:cs typeface="Arial" panose="020B0604020202020204" pitchFamily="34" charset="0"/>
            </a:rPr>
            <a:t>S proměnou nedokonalou</a:t>
          </a:r>
        </a:p>
      </dgm:t>
    </dgm:pt>
    <dgm:pt modelId="{270BBC58-EF7B-4FB3-8C88-57EE5ECD279B}" type="parTrans" cxnId="{5760140A-8618-4582-AE6F-AE4FB4BEFC9B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B70A93-2E35-4F72-9479-D176EEC5A227}" type="sibTrans" cxnId="{5760140A-8618-4582-AE6F-AE4FB4BEFC9B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BB2DE3-9B24-49E6-A6C1-1B1C9FC81C78}">
      <dgm:prSet/>
      <dgm:spPr/>
      <dgm:t>
        <a:bodyPr/>
        <a:lstStyle/>
        <a:p>
          <a:r>
            <a:rPr lang="cs-CZ">
              <a:latin typeface="Arial" panose="020B0604020202020204" pitchFamily="34" charset="0"/>
              <a:cs typeface="Arial" panose="020B0604020202020204" pitchFamily="34" charset="0"/>
            </a:rPr>
            <a:t>Stonožky, Mnohonožky</a:t>
          </a:r>
        </a:p>
      </dgm:t>
    </dgm:pt>
    <dgm:pt modelId="{6FF916F6-8DD6-48F0-A982-E8228058785C}" type="parTrans" cxnId="{4FDE2B14-B70F-4331-91A6-79B114400923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C30210-AA41-48CC-BB09-178AA4FE184C}" type="sibTrans" cxnId="{4FDE2B14-B70F-4331-91A6-79B114400923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670FDB-161C-4056-9801-51CABC8D525F}">
      <dgm:prSet phldrT="[Text]"/>
      <dgm:spPr/>
      <dgm:t>
        <a:bodyPr/>
        <a:lstStyle/>
        <a:p>
          <a:r>
            <a:rPr lang="cs-CZ" b="1" dirty="0">
              <a:latin typeface="Arial" panose="020B0604020202020204" pitchFamily="34" charset="0"/>
              <a:cs typeface="Arial" panose="020B0604020202020204" pitchFamily="34" charset="0"/>
            </a:rPr>
            <a:t>1. Klepítkatci</a:t>
          </a:r>
        </a:p>
      </dgm:t>
    </dgm:pt>
    <dgm:pt modelId="{1EA23288-EE53-4CB1-ABB5-8B37BB23ABEA}" type="parTrans" cxnId="{057B62EE-03FF-4377-8941-F02CA1B7072D}">
      <dgm:prSet/>
      <dgm:spPr/>
      <dgm:t>
        <a:bodyPr/>
        <a:lstStyle/>
        <a:p>
          <a:endParaRPr lang="cs-CZ"/>
        </a:p>
      </dgm:t>
    </dgm:pt>
    <dgm:pt modelId="{29A61D40-85B4-41F0-BECD-252B68BE5A1A}" type="sibTrans" cxnId="{057B62EE-03FF-4377-8941-F02CA1B7072D}">
      <dgm:prSet/>
      <dgm:spPr/>
      <dgm:t>
        <a:bodyPr/>
        <a:lstStyle/>
        <a:p>
          <a:endParaRPr lang="cs-CZ"/>
        </a:p>
      </dgm:t>
    </dgm:pt>
    <dgm:pt modelId="{4DAE6ED0-3F38-4AA3-9CD0-3E7F894A58BC}" type="pres">
      <dgm:prSet presAssocID="{8988670C-AE76-41F8-9074-953F1EC54C6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26FA213-39D4-4C63-B51A-8F8BD1EC516B}" type="pres">
      <dgm:prSet presAssocID="{92511D64-EB9C-459B-AF0B-C5634EC52FEE}" presName="hierRoot1" presStyleCnt="0"/>
      <dgm:spPr/>
    </dgm:pt>
    <dgm:pt modelId="{7A80BED0-83F0-469A-B7E4-C3FF5589AE05}" type="pres">
      <dgm:prSet presAssocID="{92511D64-EB9C-459B-AF0B-C5634EC52FEE}" presName="composite" presStyleCnt="0"/>
      <dgm:spPr/>
    </dgm:pt>
    <dgm:pt modelId="{AFC01047-D656-4169-9366-FBE1776C4FBB}" type="pres">
      <dgm:prSet presAssocID="{92511D64-EB9C-459B-AF0B-C5634EC52FEE}" presName="background" presStyleLbl="node0" presStyleIdx="0" presStyleCnt="1"/>
      <dgm:spPr/>
    </dgm:pt>
    <dgm:pt modelId="{B2E3DBE0-7824-4D03-B810-412F228295AB}" type="pres">
      <dgm:prSet presAssocID="{92511D64-EB9C-459B-AF0B-C5634EC52FEE}" presName="text" presStyleLbl="fgAcc0" presStyleIdx="0" presStyleCnt="1" custScaleX="149717" custScaleY="79389" custLinFactNeighborX="52932" custLinFactNeighborY="-44615">
        <dgm:presLayoutVars>
          <dgm:chPref val="3"/>
        </dgm:presLayoutVars>
      </dgm:prSet>
      <dgm:spPr/>
    </dgm:pt>
    <dgm:pt modelId="{48B35992-D7EA-48FB-ACB2-E828DC11A84F}" type="pres">
      <dgm:prSet presAssocID="{92511D64-EB9C-459B-AF0B-C5634EC52FEE}" presName="hierChild2" presStyleCnt="0"/>
      <dgm:spPr/>
    </dgm:pt>
    <dgm:pt modelId="{3DCAC6B1-2C24-4D10-9584-C958B63BB837}" type="pres">
      <dgm:prSet presAssocID="{2F549853-460A-46B8-BC7B-18B03996AB34}" presName="Name10" presStyleLbl="parChTrans1D2" presStyleIdx="0" presStyleCnt="4"/>
      <dgm:spPr/>
    </dgm:pt>
    <dgm:pt modelId="{6504F591-B498-4347-9279-E4224FAB7AE0}" type="pres">
      <dgm:prSet presAssocID="{6AE5F284-E19D-4700-A0B1-2554BE03A2D1}" presName="hierRoot2" presStyleCnt="0"/>
      <dgm:spPr/>
    </dgm:pt>
    <dgm:pt modelId="{189108B0-343C-4292-B2ED-CAD95EC91F74}" type="pres">
      <dgm:prSet presAssocID="{6AE5F284-E19D-4700-A0B1-2554BE03A2D1}" presName="composite2" presStyleCnt="0"/>
      <dgm:spPr/>
    </dgm:pt>
    <dgm:pt modelId="{1E1857B7-3E81-4967-AEBA-B4DBE966B179}" type="pres">
      <dgm:prSet presAssocID="{6AE5F284-E19D-4700-A0B1-2554BE03A2D1}" presName="background2" presStyleLbl="node2" presStyleIdx="0" presStyleCnt="4"/>
      <dgm:spPr/>
    </dgm:pt>
    <dgm:pt modelId="{F7AFA431-B76D-42EC-B06A-1A4709686728}" type="pres">
      <dgm:prSet presAssocID="{6AE5F284-E19D-4700-A0B1-2554BE03A2D1}" presName="text2" presStyleLbl="fgAcc2" presStyleIdx="0" presStyleCnt="4" custScaleX="96162" custScaleY="48092" custLinFactX="3040" custLinFactY="-3444" custLinFactNeighborX="100000" custLinFactNeighborY="-100000">
        <dgm:presLayoutVars>
          <dgm:chPref val="3"/>
        </dgm:presLayoutVars>
      </dgm:prSet>
      <dgm:spPr/>
    </dgm:pt>
    <dgm:pt modelId="{8AA10CC2-7B72-4C28-80CE-6498251C42CB}" type="pres">
      <dgm:prSet presAssocID="{6AE5F284-E19D-4700-A0B1-2554BE03A2D1}" presName="hierChild3" presStyleCnt="0"/>
      <dgm:spPr/>
    </dgm:pt>
    <dgm:pt modelId="{A613D843-F21C-4C19-863F-D1BD1E1305C7}" type="pres">
      <dgm:prSet presAssocID="{1EA23288-EE53-4CB1-ABB5-8B37BB23ABEA}" presName="Name10" presStyleLbl="parChTrans1D2" presStyleIdx="1" presStyleCnt="4"/>
      <dgm:spPr/>
    </dgm:pt>
    <dgm:pt modelId="{48B5AAE0-A623-47A7-97AA-E7144667C0D5}" type="pres">
      <dgm:prSet presAssocID="{A8670FDB-161C-4056-9801-51CABC8D525F}" presName="hierRoot2" presStyleCnt="0"/>
      <dgm:spPr/>
    </dgm:pt>
    <dgm:pt modelId="{F75FD59B-C5DA-4F2D-97C6-9FD4730EC906}" type="pres">
      <dgm:prSet presAssocID="{A8670FDB-161C-4056-9801-51CABC8D525F}" presName="composite2" presStyleCnt="0"/>
      <dgm:spPr/>
    </dgm:pt>
    <dgm:pt modelId="{DB800A28-74D4-4BC5-9E33-BB493FC45BD0}" type="pres">
      <dgm:prSet presAssocID="{A8670FDB-161C-4056-9801-51CABC8D525F}" presName="background2" presStyleLbl="node2" presStyleIdx="1" presStyleCnt="4"/>
      <dgm:spPr/>
    </dgm:pt>
    <dgm:pt modelId="{DF4963F1-0B54-4086-A264-6B83DBC459C7}" type="pres">
      <dgm:prSet presAssocID="{A8670FDB-161C-4056-9801-51CABC8D525F}" presName="text2" presStyleLbl="fgAcc2" presStyleIdx="1" presStyleCnt="4" custLinFactX="-5000" custLinFactNeighborX="-100000" custLinFactNeighborY="8497">
        <dgm:presLayoutVars>
          <dgm:chPref val="3"/>
        </dgm:presLayoutVars>
      </dgm:prSet>
      <dgm:spPr/>
    </dgm:pt>
    <dgm:pt modelId="{F02664F4-A2EA-48AB-ACB0-9C0D72F06B85}" type="pres">
      <dgm:prSet presAssocID="{A8670FDB-161C-4056-9801-51CABC8D525F}" presName="hierChild3" presStyleCnt="0"/>
      <dgm:spPr/>
    </dgm:pt>
    <dgm:pt modelId="{EDE8A9F1-320A-4579-9D8E-03B37C5D6340}" type="pres">
      <dgm:prSet presAssocID="{0E48C57E-E3A3-4F2A-B984-0CBBFF5F4998}" presName="Name17" presStyleLbl="parChTrans1D3" presStyleIdx="0" presStyleCnt="4"/>
      <dgm:spPr/>
    </dgm:pt>
    <dgm:pt modelId="{A7B804F5-FDEC-4B16-9BFB-8FDB009DC180}" type="pres">
      <dgm:prSet presAssocID="{05D1BE5A-2C06-468D-8E81-2F4EB9B931FA}" presName="hierRoot3" presStyleCnt="0"/>
      <dgm:spPr/>
    </dgm:pt>
    <dgm:pt modelId="{9B1DE136-F811-410E-A1C3-1CA78CF90316}" type="pres">
      <dgm:prSet presAssocID="{05D1BE5A-2C06-468D-8E81-2F4EB9B931FA}" presName="composite3" presStyleCnt="0"/>
      <dgm:spPr/>
    </dgm:pt>
    <dgm:pt modelId="{EF2381D4-2D68-4722-B8ED-65C3132320FA}" type="pres">
      <dgm:prSet presAssocID="{05D1BE5A-2C06-468D-8E81-2F4EB9B931FA}" presName="background3" presStyleLbl="node3" presStyleIdx="0" presStyleCnt="4"/>
      <dgm:spPr/>
    </dgm:pt>
    <dgm:pt modelId="{D5AABEA8-1BAF-4518-9776-73502707F6E3}" type="pres">
      <dgm:prSet presAssocID="{05D1BE5A-2C06-468D-8E81-2F4EB9B931FA}" presName="text3" presStyleLbl="fgAcc3" presStyleIdx="0" presStyleCnt="4" custLinFactNeighborX="-55964" custLinFactNeighborY="37497">
        <dgm:presLayoutVars>
          <dgm:chPref val="3"/>
        </dgm:presLayoutVars>
      </dgm:prSet>
      <dgm:spPr/>
    </dgm:pt>
    <dgm:pt modelId="{9E2766B8-A95E-454B-8622-8702A20FFE23}" type="pres">
      <dgm:prSet presAssocID="{05D1BE5A-2C06-468D-8E81-2F4EB9B931FA}" presName="hierChild4" presStyleCnt="0"/>
      <dgm:spPr/>
    </dgm:pt>
    <dgm:pt modelId="{E6EC325D-9460-475E-9B79-93080C6F3102}" type="pres">
      <dgm:prSet presAssocID="{0DD6CBB5-3AC3-484D-9758-8CA4DE84F48E}" presName="Name10" presStyleLbl="parChTrans1D2" presStyleIdx="2" presStyleCnt="4"/>
      <dgm:spPr/>
    </dgm:pt>
    <dgm:pt modelId="{8AA1A224-3427-4770-9BB4-0AE926EE9D5A}" type="pres">
      <dgm:prSet presAssocID="{CD7E8257-1840-41D7-8BF4-4661EA25D5BE}" presName="hierRoot2" presStyleCnt="0"/>
      <dgm:spPr/>
    </dgm:pt>
    <dgm:pt modelId="{44BE5C5E-1E58-4E0B-B484-A7102F1B935E}" type="pres">
      <dgm:prSet presAssocID="{CD7E8257-1840-41D7-8BF4-4661EA25D5BE}" presName="composite2" presStyleCnt="0"/>
      <dgm:spPr/>
    </dgm:pt>
    <dgm:pt modelId="{2994DF2E-2822-4897-9F59-76416F6B3875}" type="pres">
      <dgm:prSet presAssocID="{CD7E8257-1840-41D7-8BF4-4661EA25D5BE}" presName="background2" presStyleLbl="node2" presStyleIdx="2" presStyleCnt="4"/>
      <dgm:spPr/>
    </dgm:pt>
    <dgm:pt modelId="{314E443D-85E8-4620-9C73-9F45E3ABF690}" type="pres">
      <dgm:prSet presAssocID="{CD7E8257-1840-41D7-8BF4-4661EA25D5BE}" presName="text2" presStyleLbl="fgAcc2" presStyleIdx="2" presStyleCnt="4" custLinFactNeighborX="-79263" custLinFactNeighborY="8619">
        <dgm:presLayoutVars>
          <dgm:chPref val="3"/>
        </dgm:presLayoutVars>
      </dgm:prSet>
      <dgm:spPr/>
    </dgm:pt>
    <dgm:pt modelId="{5D44ACCD-4911-4BA1-9F30-4CCC8B3BA3A8}" type="pres">
      <dgm:prSet presAssocID="{CD7E8257-1840-41D7-8BF4-4661EA25D5BE}" presName="hierChild3" presStyleCnt="0"/>
      <dgm:spPr/>
    </dgm:pt>
    <dgm:pt modelId="{6ACDA2A3-EF92-42B8-8CA7-7D786F3FB983}" type="pres">
      <dgm:prSet presAssocID="{EC86D658-710C-4294-B8C5-8DE7733B207A}" presName="Name17" presStyleLbl="parChTrans1D3" presStyleIdx="1" presStyleCnt="4"/>
      <dgm:spPr/>
    </dgm:pt>
    <dgm:pt modelId="{6DE7EAC9-3E33-4104-B426-75127BD08213}" type="pres">
      <dgm:prSet presAssocID="{123176AC-D1D2-4818-870D-7BCD4AF1D2DD}" presName="hierRoot3" presStyleCnt="0"/>
      <dgm:spPr/>
    </dgm:pt>
    <dgm:pt modelId="{003AA261-8BC2-4F34-899C-48865853B339}" type="pres">
      <dgm:prSet presAssocID="{123176AC-D1D2-4818-870D-7BCD4AF1D2DD}" presName="composite3" presStyleCnt="0"/>
      <dgm:spPr/>
    </dgm:pt>
    <dgm:pt modelId="{73713F57-D52B-48CE-B76A-4DEF4883C9F2}" type="pres">
      <dgm:prSet presAssocID="{123176AC-D1D2-4818-870D-7BCD4AF1D2DD}" presName="background3" presStyleLbl="node3" presStyleIdx="1" presStyleCnt="4"/>
      <dgm:spPr/>
    </dgm:pt>
    <dgm:pt modelId="{00B6E63A-0991-4CBF-9D34-9FAEB677B354}" type="pres">
      <dgm:prSet presAssocID="{123176AC-D1D2-4818-870D-7BCD4AF1D2DD}" presName="text3" presStyleLbl="fgAcc3" presStyleIdx="1" presStyleCnt="4" custLinFactNeighborX="-41370" custLinFactNeighborY="309">
        <dgm:presLayoutVars>
          <dgm:chPref val="3"/>
        </dgm:presLayoutVars>
      </dgm:prSet>
      <dgm:spPr/>
    </dgm:pt>
    <dgm:pt modelId="{2B209976-76D1-4D36-A768-05F657D38326}" type="pres">
      <dgm:prSet presAssocID="{123176AC-D1D2-4818-870D-7BCD4AF1D2DD}" presName="hierChild4" presStyleCnt="0"/>
      <dgm:spPr/>
    </dgm:pt>
    <dgm:pt modelId="{464AA667-D6EE-491A-A8E6-EA7BE831ECA6}" type="pres">
      <dgm:prSet presAssocID="{B8BC49C7-9410-4FE7-81F4-87CD2A7F9EAE}" presName="Name10" presStyleLbl="parChTrans1D2" presStyleIdx="3" presStyleCnt="4"/>
      <dgm:spPr/>
    </dgm:pt>
    <dgm:pt modelId="{C668D6BA-5E0E-4D42-8133-41435FFF16B5}" type="pres">
      <dgm:prSet presAssocID="{D153B10B-B9F0-4098-BA6B-8D8633D92214}" presName="hierRoot2" presStyleCnt="0"/>
      <dgm:spPr/>
    </dgm:pt>
    <dgm:pt modelId="{85AA7D6B-50B5-445A-B0BB-63C52A9F261A}" type="pres">
      <dgm:prSet presAssocID="{D153B10B-B9F0-4098-BA6B-8D8633D92214}" presName="composite2" presStyleCnt="0"/>
      <dgm:spPr/>
    </dgm:pt>
    <dgm:pt modelId="{E66E4ADF-9C3F-4D75-80F1-5E4E9E5D2A76}" type="pres">
      <dgm:prSet presAssocID="{D153B10B-B9F0-4098-BA6B-8D8633D92214}" presName="background2" presStyleLbl="node2" presStyleIdx="3" presStyleCnt="4"/>
      <dgm:spPr/>
    </dgm:pt>
    <dgm:pt modelId="{C6D568A0-73DE-41B6-839C-34B3C45D1984}" type="pres">
      <dgm:prSet presAssocID="{D153B10B-B9F0-4098-BA6B-8D8633D92214}" presName="text2" presStyleLbl="fgAcc2" presStyleIdx="3" presStyleCnt="4" custScaleY="49507" custLinFactNeighborX="-27455" custLinFactNeighborY="-19952">
        <dgm:presLayoutVars>
          <dgm:chPref val="3"/>
        </dgm:presLayoutVars>
      </dgm:prSet>
      <dgm:spPr/>
    </dgm:pt>
    <dgm:pt modelId="{1574F1B7-B7F1-4B91-9796-2CED94929678}" type="pres">
      <dgm:prSet presAssocID="{D153B10B-B9F0-4098-BA6B-8D8633D92214}" presName="hierChild3" presStyleCnt="0"/>
      <dgm:spPr/>
    </dgm:pt>
    <dgm:pt modelId="{C6D2D68F-3FF2-497B-AB73-57661C585718}" type="pres">
      <dgm:prSet presAssocID="{2014B398-2992-497E-A37D-8630F3723B9C}" presName="Name17" presStyleLbl="parChTrans1D3" presStyleIdx="2" presStyleCnt="4"/>
      <dgm:spPr/>
    </dgm:pt>
    <dgm:pt modelId="{30758B91-714F-43A0-8813-EE813465A17F}" type="pres">
      <dgm:prSet presAssocID="{487C0354-E4C5-417E-9F32-8419293E5634}" presName="hierRoot3" presStyleCnt="0"/>
      <dgm:spPr/>
    </dgm:pt>
    <dgm:pt modelId="{510F69D8-7DAC-4FD1-9483-11F4F0694B5B}" type="pres">
      <dgm:prSet presAssocID="{487C0354-E4C5-417E-9F32-8419293E5634}" presName="composite3" presStyleCnt="0"/>
      <dgm:spPr/>
    </dgm:pt>
    <dgm:pt modelId="{1B70745E-C2C6-40E9-9AD6-4D7334319A1F}" type="pres">
      <dgm:prSet presAssocID="{487C0354-E4C5-417E-9F32-8419293E5634}" presName="background3" presStyleLbl="node3" presStyleIdx="2" presStyleCnt="4"/>
      <dgm:spPr/>
    </dgm:pt>
    <dgm:pt modelId="{A517D256-B0E9-4F5E-AA74-EDDB7E35B24A}" type="pres">
      <dgm:prSet presAssocID="{487C0354-E4C5-417E-9F32-8419293E5634}" presName="text3" presStyleLbl="fgAcc3" presStyleIdx="2" presStyleCnt="4" custLinFactNeighborX="-41444" custLinFactNeighborY="-11606">
        <dgm:presLayoutVars>
          <dgm:chPref val="3"/>
        </dgm:presLayoutVars>
      </dgm:prSet>
      <dgm:spPr/>
    </dgm:pt>
    <dgm:pt modelId="{306CEA08-A82F-44C8-ADFD-5221E1BE5837}" type="pres">
      <dgm:prSet presAssocID="{487C0354-E4C5-417E-9F32-8419293E5634}" presName="hierChild4" presStyleCnt="0"/>
      <dgm:spPr/>
    </dgm:pt>
    <dgm:pt modelId="{81D597ED-9A0C-418C-820F-A65000560679}" type="pres">
      <dgm:prSet presAssocID="{D6ADED99-E6F1-4E17-A149-D940E34B99EC}" presName="Name23" presStyleLbl="parChTrans1D4" presStyleIdx="0" presStyleCnt="2"/>
      <dgm:spPr/>
    </dgm:pt>
    <dgm:pt modelId="{3335D74D-4160-41E9-9340-5934C874CFD2}" type="pres">
      <dgm:prSet presAssocID="{75F1E592-7486-447A-A391-50750142809D}" presName="hierRoot4" presStyleCnt="0"/>
      <dgm:spPr/>
    </dgm:pt>
    <dgm:pt modelId="{A526A21D-AD59-482C-B971-6464CAFA2A84}" type="pres">
      <dgm:prSet presAssocID="{75F1E592-7486-447A-A391-50750142809D}" presName="composite4" presStyleCnt="0"/>
      <dgm:spPr/>
    </dgm:pt>
    <dgm:pt modelId="{BB79E388-DC9F-43CE-8742-570B73155696}" type="pres">
      <dgm:prSet presAssocID="{75F1E592-7486-447A-A391-50750142809D}" presName="background4" presStyleLbl="node4" presStyleIdx="0" presStyleCnt="2"/>
      <dgm:spPr/>
    </dgm:pt>
    <dgm:pt modelId="{EC197820-3A78-4310-8F8C-B6F50C0F7E56}" type="pres">
      <dgm:prSet presAssocID="{75F1E592-7486-447A-A391-50750142809D}" presName="text4" presStyleLbl="fgAcc4" presStyleIdx="0" presStyleCnt="2" custLinFactNeighborX="-56830" custLinFactNeighborY="-4842">
        <dgm:presLayoutVars>
          <dgm:chPref val="3"/>
        </dgm:presLayoutVars>
      </dgm:prSet>
      <dgm:spPr/>
    </dgm:pt>
    <dgm:pt modelId="{AD6EF934-C185-4870-9727-C5786DC0CBCF}" type="pres">
      <dgm:prSet presAssocID="{75F1E592-7486-447A-A391-50750142809D}" presName="hierChild5" presStyleCnt="0"/>
      <dgm:spPr/>
    </dgm:pt>
    <dgm:pt modelId="{CA54B067-CBD6-49D2-9125-364B4972D0AC}" type="pres">
      <dgm:prSet presAssocID="{270BBC58-EF7B-4FB3-8C88-57EE5ECD279B}" presName="Name23" presStyleLbl="parChTrans1D4" presStyleIdx="1" presStyleCnt="2"/>
      <dgm:spPr/>
    </dgm:pt>
    <dgm:pt modelId="{717D617C-B890-4B40-9B5F-970A9D5F0A2E}" type="pres">
      <dgm:prSet presAssocID="{8E55A5A0-70C6-4C45-92AC-AED8C881EEE0}" presName="hierRoot4" presStyleCnt="0"/>
      <dgm:spPr/>
    </dgm:pt>
    <dgm:pt modelId="{453AD86C-FB0F-41C4-9C9F-C05F3404030C}" type="pres">
      <dgm:prSet presAssocID="{8E55A5A0-70C6-4C45-92AC-AED8C881EEE0}" presName="composite4" presStyleCnt="0"/>
      <dgm:spPr/>
    </dgm:pt>
    <dgm:pt modelId="{3CCC4144-B7AF-4AF2-8D66-CDB5400C0F3B}" type="pres">
      <dgm:prSet presAssocID="{8E55A5A0-70C6-4C45-92AC-AED8C881EEE0}" presName="background4" presStyleLbl="node4" presStyleIdx="1" presStyleCnt="2"/>
      <dgm:spPr/>
    </dgm:pt>
    <dgm:pt modelId="{0B82D410-4AB8-45B1-9F44-54BE66B4952F}" type="pres">
      <dgm:prSet presAssocID="{8E55A5A0-70C6-4C45-92AC-AED8C881EEE0}" presName="text4" presStyleLbl="fgAcc4" presStyleIdx="1" presStyleCnt="2" custLinFactNeighborX="-37633" custLinFactNeighborY="-4842">
        <dgm:presLayoutVars>
          <dgm:chPref val="3"/>
        </dgm:presLayoutVars>
      </dgm:prSet>
      <dgm:spPr/>
    </dgm:pt>
    <dgm:pt modelId="{E6A51CAA-A0B0-4A73-9654-B942FA53B093}" type="pres">
      <dgm:prSet presAssocID="{8E55A5A0-70C6-4C45-92AC-AED8C881EEE0}" presName="hierChild5" presStyleCnt="0"/>
      <dgm:spPr/>
    </dgm:pt>
    <dgm:pt modelId="{1CBAB7CA-F98E-491D-9EAC-5B0588DFD897}" type="pres">
      <dgm:prSet presAssocID="{6FF916F6-8DD6-48F0-A982-E8228058785C}" presName="Name17" presStyleLbl="parChTrans1D3" presStyleIdx="3" presStyleCnt="4"/>
      <dgm:spPr/>
    </dgm:pt>
    <dgm:pt modelId="{54F63F26-A132-4C82-A294-CA714A62F363}" type="pres">
      <dgm:prSet presAssocID="{BCBB2DE3-9B24-49E6-A6C1-1B1C9FC81C78}" presName="hierRoot3" presStyleCnt="0"/>
      <dgm:spPr/>
    </dgm:pt>
    <dgm:pt modelId="{C4CA137F-D44E-4009-8440-B8CF4C87B7AE}" type="pres">
      <dgm:prSet presAssocID="{BCBB2DE3-9B24-49E6-A6C1-1B1C9FC81C78}" presName="composite3" presStyleCnt="0"/>
      <dgm:spPr/>
    </dgm:pt>
    <dgm:pt modelId="{4F4416DD-ECC0-42CE-95A0-D3ACF772734D}" type="pres">
      <dgm:prSet presAssocID="{BCBB2DE3-9B24-49E6-A6C1-1B1C9FC81C78}" presName="background3" presStyleLbl="node3" presStyleIdx="3" presStyleCnt="4"/>
      <dgm:spPr/>
    </dgm:pt>
    <dgm:pt modelId="{496D66C1-4BF0-4FB2-A4A1-A92FAAA93A31}" type="pres">
      <dgm:prSet presAssocID="{BCBB2DE3-9B24-49E6-A6C1-1B1C9FC81C78}" presName="text3" presStyleLbl="fgAcc3" presStyleIdx="3" presStyleCnt="4" custLinFactNeighborX="-39124" custLinFactNeighborY="-17484">
        <dgm:presLayoutVars>
          <dgm:chPref val="3"/>
        </dgm:presLayoutVars>
      </dgm:prSet>
      <dgm:spPr/>
    </dgm:pt>
    <dgm:pt modelId="{EDFE2825-7D95-4560-9D98-D0A8F1CACD37}" type="pres">
      <dgm:prSet presAssocID="{BCBB2DE3-9B24-49E6-A6C1-1B1C9FC81C78}" presName="hierChild4" presStyleCnt="0"/>
      <dgm:spPr/>
    </dgm:pt>
  </dgm:ptLst>
  <dgm:cxnLst>
    <dgm:cxn modelId="{5760140A-8618-4582-AE6F-AE4FB4BEFC9B}" srcId="{487C0354-E4C5-417E-9F32-8419293E5634}" destId="{8E55A5A0-70C6-4C45-92AC-AED8C881EEE0}" srcOrd="1" destOrd="0" parTransId="{270BBC58-EF7B-4FB3-8C88-57EE5ECD279B}" sibTransId="{BAB70A93-2E35-4F72-9479-D176EEC5A227}"/>
    <dgm:cxn modelId="{B022F40A-8266-480E-AEB6-F5DD3094D48C}" type="presOf" srcId="{0DD6CBB5-3AC3-484D-9758-8CA4DE84F48E}" destId="{E6EC325D-9460-475E-9B79-93080C6F3102}" srcOrd="0" destOrd="0" presId="urn:microsoft.com/office/officeart/2005/8/layout/hierarchy1"/>
    <dgm:cxn modelId="{B3DCC80E-86F1-41C6-909C-8245593B0CAD}" type="presOf" srcId="{8988670C-AE76-41F8-9074-953F1EC54C61}" destId="{4DAE6ED0-3F38-4AA3-9CD0-3E7F894A58BC}" srcOrd="0" destOrd="0" presId="urn:microsoft.com/office/officeart/2005/8/layout/hierarchy1"/>
    <dgm:cxn modelId="{4FDE2B14-B70F-4331-91A6-79B114400923}" srcId="{D153B10B-B9F0-4098-BA6B-8D8633D92214}" destId="{BCBB2DE3-9B24-49E6-A6C1-1B1C9FC81C78}" srcOrd="1" destOrd="0" parTransId="{6FF916F6-8DD6-48F0-A982-E8228058785C}" sibTransId="{CBC30210-AA41-48CC-BB09-178AA4FE184C}"/>
    <dgm:cxn modelId="{1DE3C514-D7DA-4F7A-8DFF-382520545F54}" type="presOf" srcId="{92511D64-EB9C-459B-AF0B-C5634EC52FEE}" destId="{B2E3DBE0-7824-4D03-B810-412F228295AB}" srcOrd="0" destOrd="0" presId="urn:microsoft.com/office/officeart/2005/8/layout/hierarchy1"/>
    <dgm:cxn modelId="{46343B15-A68F-4DD5-B7D7-898B9BC69257}" srcId="{92511D64-EB9C-459B-AF0B-C5634EC52FEE}" destId="{6AE5F284-E19D-4700-A0B1-2554BE03A2D1}" srcOrd="0" destOrd="0" parTransId="{2F549853-460A-46B8-BC7B-18B03996AB34}" sibTransId="{E4C13733-ECED-4D32-AB82-C790DE932736}"/>
    <dgm:cxn modelId="{0E531718-AF89-4204-A953-C317D68C8AF4}" type="presOf" srcId="{123176AC-D1D2-4818-870D-7BCD4AF1D2DD}" destId="{00B6E63A-0991-4CBF-9D34-9FAEB677B354}" srcOrd="0" destOrd="0" presId="urn:microsoft.com/office/officeart/2005/8/layout/hierarchy1"/>
    <dgm:cxn modelId="{414D7024-DF4A-4BA2-B481-659A2D561BB6}" srcId="{8988670C-AE76-41F8-9074-953F1EC54C61}" destId="{92511D64-EB9C-459B-AF0B-C5634EC52FEE}" srcOrd="0" destOrd="0" parTransId="{7BD09372-254E-4756-9571-BEDA21C91D26}" sibTransId="{DB98C7F6-BDE5-453E-97A4-4D6D4C3EA28A}"/>
    <dgm:cxn modelId="{BE302A2A-1B5D-44F6-BF19-F46CF75E2958}" srcId="{487C0354-E4C5-417E-9F32-8419293E5634}" destId="{75F1E592-7486-447A-A391-50750142809D}" srcOrd="0" destOrd="0" parTransId="{D6ADED99-E6F1-4E17-A149-D940E34B99EC}" sibTransId="{FF1AA98A-B32F-403C-AE1B-58FC9EBF6E52}"/>
    <dgm:cxn modelId="{0CE8B52C-3529-489F-B1EB-ED82BC878FB5}" type="presOf" srcId="{270BBC58-EF7B-4FB3-8C88-57EE5ECD279B}" destId="{CA54B067-CBD6-49D2-9125-364B4972D0AC}" srcOrd="0" destOrd="0" presId="urn:microsoft.com/office/officeart/2005/8/layout/hierarchy1"/>
    <dgm:cxn modelId="{E0FE3E2E-7339-4FFB-BDB5-E9FE2562D031}" type="presOf" srcId="{487C0354-E4C5-417E-9F32-8419293E5634}" destId="{A517D256-B0E9-4F5E-AA74-EDDB7E35B24A}" srcOrd="0" destOrd="0" presId="urn:microsoft.com/office/officeart/2005/8/layout/hierarchy1"/>
    <dgm:cxn modelId="{22071B30-BEF2-4AC3-86E0-DA8D88D11424}" type="presOf" srcId="{8E55A5A0-70C6-4C45-92AC-AED8C881EEE0}" destId="{0B82D410-4AB8-45B1-9F44-54BE66B4952F}" srcOrd="0" destOrd="0" presId="urn:microsoft.com/office/officeart/2005/8/layout/hierarchy1"/>
    <dgm:cxn modelId="{0A1D6336-871F-4CE9-9CEA-047123E04F48}" type="presOf" srcId="{6AE5F284-E19D-4700-A0B1-2554BE03A2D1}" destId="{F7AFA431-B76D-42EC-B06A-1A4709686728}" srcOrd="0" destOrd="0" presId="urn:microsoft.com/office/officeart/2005/8/layout/hierarchy1"/>
    <dgm:cxn modelId="{11D31547-D93A-4AC7-9FD7-464BF461C3FA}" srcId="{CD7E8257-1840-41D7-8BF4-4661EA25D5BE}" destId="{123176AC-D1D2-4818-870D-7BCD4AF1D2DD}" srcOrd="0" destOrd="0" parTransId="{EC86D658-710C-4294-B8C5-8DE7733B207A}" sibTransId="{4AE3655D-7AFA-4000-A55E-D1A8F097C2DA}"/>
    <dgm:cxn modelId="{B388FB4A-75AD-4697-A45D-163F7B636871}" type="presOf" srcId="{BCBB2DE3-9B24-49E6-A6C1-1B1C9FC81C78}" destId="{496D66C1-4BF0-4FB2-A4A1-A92FAAA93A31}" srcOrd="0" destOrd="0" presId="urn:microsoft.com/office/officeart/2005/8/layout/hierarchy1"/>
    <dgm:cxn modelId="{E96B814E-C8DC-4D49-A7A2-1F9CF2170718}" srcId="{92511D64-EB9C-459B-AF0B-C5634EC52FEE}" destId="{CD7E8257-1840-41D7-8BF4-4661EA25D5BE}" srcOrd="2" destOrd="0" parTransId="{0DD6CBB5-3AC3-484D-9758-8CA4DE84F48E}" sibTransId="{4005EA2C-7C3D-4B4D-822E-3E159B76F5AA}"/>
    <dgm:cxn modelId="{0D47F66F-2365-4782-92AA-F516C06E4106}" type="presOf" srcId="{0E48C57E-E3A3-4F2A-B984-0CBBFF5F4998}" destId="{EDE8A9F1-320A-4579-9D8E-03B37C5D6340}" srcOrd="0" destOrd="0" presId="urn:microsoft.com/office/officeart/2005/8/layout/hierarchy1"/>
    <dgm:cxn modelId="{647DA771-90B0-4E61-BA1C-8C718785DDD8}" type="presOf" srcId="{6FF916F6-8DD6-48F0-A982-E8228058785C}" destId="{1CBAB7CA-F98E-491D-9EAC-5B0588DFD897}" srcOrd="0" destOrd="0" presId="urn:microsoft.com/office/officeart/2005/8/layout/hierarchy1"/>
    <dgm:cxn modelId="{73003A7A-8212-4509-AC84-4553A5D17B07}" type="presOf" srcId="{A8670FDB-161C-4056-9801-51CABC8D525F}" destId="{DF4963F1-0B54-4086-A264-6B83DBC459C7}" srcOrd="0" destOrd="0" presId="urn:microsoft.com/office/officeart/2005/8/layout/hierarchy1"/>
    <dgm:cxn modelId="{F3AC3880-0A74-42C6-9A1E-9308E9CE84DA}" type="presOf" srcId="{D153B10B-B9F0-4098-BA6B-8D8633D92214}" destId="{C6D568A0-73DE-41B6-839C-34B3C45D1984}" srcOrd="0" destOrd="0" presId="urn:microsoft.com/office/officeart/2005/8/layout/hierarchy1"/>
    <dgm:cxn modelId="{867B2894-3F07-411C-B8F5-04D049F32D6E}" type="presOf" srcId="{2014B398-2992-497E-A37D-8630F3723B9C}" destId="{C6D2D68F-3FF2-497B-AB73-57661C585718}" srcOrd="0" destOrd="0" presId="urn:microsoft.com/office/officeart/2005/8/layout/hierarchy1"/>
    <dgm:cxn modelId="{42E22597-E480-43E9-B3CE-1CC0216BF73F}" srcId="{D153B10B-B9F0-4098-BA6B-8D8633D92214}" destId="{487C0354-E4C5-417E-9F32-8419293E5634}" srcOrd="0" destOrd="0" parTransId="{2014B398-2992-497E-A37D-8630F3723B9C}" sibTransId="{3C70E778-4181-46C5-A727-F02927A3E032}"/>
    <dgm:cxn modelId="{1C404BA4-AAE7-4521-91EF-E87E23A12248}" type="presOf" srcId="{EC86D658-710C-4294-B8C5-8DE7733B207A}" destId="{6ACDA2A3-EF92-42B8-8CA7-7D786F3FB983}" srcOrd="0" destOrd="0" presId="urn:microsoft.com/office/officeart/2005/8/layout/hierarchy1"/>
    <dgm:cxn modelId="{49DC1DA5-E22B-48A9-97C6-C46A5C6946FD}" type="presOf" srcId="{D6ADED99-E6F1-4E17-A149-D940E34B99EC}" destId="{81D597ED-9A0C-418C-820F-A65000560679}" srcOrd="0" destOrd="0" presId="urn:microsoft.com/office/officeart/2005/8/layout/hierarchy1"/>
    <dgm:cxn modelId="{B7F57CAF-55B5-4A11-9E1D-EDE2F70D0044}" type="presOf" srcId="{B8BC49C7-9410-4FE7-81F4-87CD2A7F9EAE}" destId="{464AA667-D6EE-491A-A8E6-EA7BE831ECA6}" srcOrd="0" destOrd="0" presId="urn:microsoft.com/office/officeart/2005/8/layout/hierarchy1"/>
    <dgm:cxn modelId="{0B217FB8-8A53-4ADF-A5AA-B56C870EAAC8}" srcId="{A8670FDB-161C-4056-9801-51CABC8D525F}" destId="{05D1BE5A-2C06-468D-8E81-2F4EB9B931FA}" srcOrd="0" destOrd="0" parTransId="{0E48C57E-E3A3-4F2A-B984-0CBBFF5F4998}" sibTransId="{98E31241-84B3-460F-9D1A-52F452676D81}"/>
    <dgm:cxn modelId="{CED733D5-1E13-42A8-8434-3FE10224E135}" type="presOf" srcId="{75F1E592-7486-447A-A391-50750142809D}" destId="{EC197820-3A78-4310-8F8C-B6F50C0F7E56}" srcOrd="0" destOrd="0" presId="urn:microsoft.com/office/officeart/2005/8/layout/hierarchy1"/>
    <dgm:cxn modelId="{F613E9DC-3D5D-4C1F-B8D0-BF11BC069F39}" type="presOf" srcId="{05D1BE5A-2C06-468D-8E81-2F4EB9B931FA}" destId="{D5AABEA8-1BAF-4518-9776-73502707F6E3}" srcOrd="0" destOrd="0" presId="urn:microsoft.com/office/officeart/2005/8/layout/hierarchy1"/>
    <dgm:cxn modelId="{541A36E9-91D4-4B50-928F-7754C10591AA}" type="presOf" srcId="{1EA23288-EE53-4CB1-ABB5-8B37BB23ABEA}" destId="{A613D843-F21C-4C19-863F-D1BD1E1305C7}" srcOrd="0" destOrd="0" presId="urn:microsoft.com/office/officeart/2005/8/layout/hierarchy1"/>
    <dgm:cxn modelId="{057B62EE-03FF-4377-8941-F02CA1B7072D}" srcId="{92511D64-EB9C-459B-AF0B-C5634EC52FEE}" destId="{A8670FDB-161C-4056-9801-51CABC8D525F}" srcOrd="1" destOrd="0" parTransId="{1EA23288-EE53-4CB1-ABB5-8B37BB23ABEA}" sibTransId="{29A61D40-85B4-41F0-BECD-252B68BE5A1A}"/>
    <dgm:cxn modelId="{2D064BEF-F404-4052-AD40-7287D111E91B}" type="presOf" srcId="{CD7E8257-1840-41D7-8BF4-4661EA25D5BE}" destId="{314E443D-85E8-4620-9C73-9F45E3ABF690}" srcOrd="0" destOrd="0" presId="urn:microsoft.com/office/officeart/2005/8/layout/hierarchy1"/>
    <dgm:cxn modelId="{809CFCF0-24ED-41F2-90EB-CB9096E1358A}" srcId="{92511D64-EB9C-459B-AF0B-C5634EC52FEE}" destId="{D153B10B-B9F0-4098-BA6B-8D8633D92214}" srcOrd="3" destOrd="0" parTransId="{B8BC49C7-9410-4FE7-81F4-87CD2A7F9EAE}" sibTransId="{190E645C-93D7-4469-A733-87006517D924}"/>
    <dgm:cxn modelId="{9A7409F8-189E-4B2D-BA23-97E6F7522EF5}" type="presOf" srcId="{2F549853-460A-46B8-BC7B-18B03996AB34}" destId="{3DCAC6B1-2C24-4D10-9584-C958B63BB837}" srcOrd="0" destOrd="0" presId="urn:microsoft.com/office/officeart/2005/8/layout/hierarchy1"/>
    <dgm:cxn modelId="{392F5A60-0DB1-4AB3-B425-033C7584F438}" type="presParOf" srcId="{4DAE6ED0-3F38-4AA3-9CD0-3E7F894A58BC}" destId="{926FA213-39D4-4C63-B51A-8F8BD1EC516B}" srcOrd="0" destOrd="0" presId="urn:microsoft.com/office/officeart/2005/8/layout/hierarchy1"/>
    <dgm:cxn modelId="{62209E4B-C738-41AB-A115-1CF7B25D4B16}" type="presParOf" srcId="{926FA213-39D4-4C63-B51A-8F8BD1EC516B}" destId="{7A80BED0-83F0-469A-B7E4-C3FF5589AE05}" srcOrd="0" destOrd="0" presId="urn:microsoft.com/office/officeart/2005/8/layout/hierarchy1"/>
    <dgm:cxn modelId="{2B75C688-806C-48BB-8AEC-80225240035C}" type="presParOf" srcId="{7A80BED0-83F0-469A-B7E4-C3FF5589AE05}" destId="{AFC01047-D656-4169-9366-FBE1776C4FBB}" srcOrd="0" destOrd="0" presId="urn:microsoft.com/office/officeart/2005/8/layout/hierarchy1"/>
    <dgm:cxn modelId="{A3472D6D-2EF7-4CEC-990D-595EA2451C41}" type="presParOf" srcId="{7A80BED0-83F0-469A-B7E4-C3FF5589AE05}" destId="{B2E3DBE0-7824-4D03-B810-412F228295AB}" srcOrd="1" destOrd="0" presId="urn:microsoft.com/office/officeart/2005/8/layout/hierarchy1"/>
    <dgm:cxn modelId="{7E4756C0-4321-46D3-8BD1-621C507D5604}" type="presParOf" srcId="{926FA213-39D4-4C63-B51A-8F8BD1EC516B}" destId="{48B35992-D7EA-48FB-ACB2-E828DC11A84F}" srcOrd="1" destOrd="0" presId="urn:microsoft.com/office/officeart/2005/8/layout/hierarchy1"/>
    <dgm:cxn modelId="{BE69E8A4-3B52-49B4-AE56-EDD978D8C70D}" type="presParOf" srcId="{48B35992-D7EA-48FB-ACB2-E828DC11A84F}" destId="{3DCAC6B1-2C24-4D10-9584-C958B63BB837}" srcOrd="0" destOrd="0" presId="urn:microsoft.com/office/officeart/2005/8/layout/hierarchy1"/>
    <dgm:cxn modelId="{D0701916-E7A4-490E-AB0F-CA9242BBE2D8}" type="presParOf" srcId="{48B35992-D7EA-48FB-ACB2-E828DC11A84F}" destId="{6504F591-B498-4347-9279-E4224FAB7AE0}" srcOrd="1" destOrd="0" presId="urn:microsoft.com/office/officeart/2005/8/layout/hierarchy1"/>
    <dgm:cxn modelId="{F6C1B330-E9C8-4D0D-8540-FEE06A090279}" type="presParOf" srcId="{6504F591-B498-4347-9279-E4224FAB7AE0}" destId="{189108B0-343C-4292-B2ED-CAD95EC91F74}" srcOrd="0" destOrd="0" presId="urn:microsoft.com/office/officeart/2005/8/layout/hierarchy1"/>
    <dgm:cxn modelId="{4158D36E-A6B4-4807-941F-24BECF9B474A}" type="presParOf" srcId="{189108B0-343C-4292-B2ED-CAD95EC91F74}" destId="{1E1857B7-3E81-4967-AEBA-B4DBE966B179}" srcOrd="0" destOrd="0" presId="urn:microsoft.com/office/officeart/2005/8/layout/hierarchy1"/>
    <dgm:cxn modelId="{F7F5D8BD-4855-4965-AEB5-D384AA223985}" type="presParOf" srcId="{189108B0-343C-4292-B2ED-CAD95EC91F74}" destId="{F7AFA431-B76D-42EC-B06A-1A4709686728}" srcOrd="1" destOrd="0" presId="urn:microsoft.com/office/officeart/2005/8/layout/hierarchy1"/>
    <dgm:cxn modelId="{D3626920-66AA-4988-AFAD-A1B3852A9E7E}" type="presParOf" srcId="{6504F591-B498-4347-9279-E4224FAB7AE0}" destId="{8AA10CC2-7B72-4C28-80CE-6498251C42CB}" srcOrd="1" destOrd="0" presId="urn:microsoft.com/office/officeart/2005/8/layout/hierarchy1"/>
    <dgm:cxn modelId="{3A5FD641-E88D-4483-85A4-F5D28C55075C}" type="presParOf" srcId="{48B35992-D7EA-48FB-ACB2-E828DC11A84F}" destId="{A613D843-F21C-4C19-863F-D1BD1E1305C7}" srcOrd="2" destOrd="0" presId="urn:microsoft.com/office/officeart/2005/8/layout/hierarchy1"/>
    <dgm:cxn modelId="{C726F6B4-48B3-4475-8940-8EEF4B07ADC4}" type="presParOf" srcId="{48B35992-D7EA-48FB-ACB2-E828DC11A84F}" destId="{48B5AAE0-A623-47A7-97AA-E7144667C0D5}" srcOrd="3" destOrd="0" presId="urn:microsoft.com/office/officeart/2005/8/layout/hierarchy1"/>
    <dgm:cxn modelId="{A2F03EE8-5CD6-4032-A9C5-215DF029A58C}" type="presParOf" srcId="{48B5AAE0-A623-47A7-97AA-E7144667C0D5}" destId="{F75FD59B-C5DA-4F2D-97C6-9FD4730EC906}" srcOrd="0" destOrd="0" presId="urn:microsoft.com/office/officeart/2005/8/layout/hierarchy1"/>
    <dgm:cxn modelId="{F7B3B8BC-779F-44B5-839C-07300F9BAEAF}" type="presParOf" srcId="{F75FD59B-C5DA-4F2D-97C6-9FD4730EC906}" destId="{DB800A28-74D4-4BC5-9E33-BB493FC45BD0}" srcOrd="0" destOrd="0" presId="urn:microsoft.com/office/officeart/2005/8/layout/hierarchy1"/>
    <dgm:cxn modelId="{FC187D36-FB06-4BC4-B74A-0F3A8672C56C}" type="presParOf" srcId="{F75FD59B-C5DA-4F2D-97C6-9FD4730EC906}" destId="{DF4963F1-0B54-4086-A264-6B83DBC459C7}" srcOrd="1" destOrd="0" presId="urn:microsoft.com/office/officeart/2005/8/layout/hierarchy1"/>
    <dgm:cxn modelId="{5B2F5442-15EE-4EFC-A530-44812781F50D}" type="presParOf" srcId="{48B5AAE0-A623-47A7-97AA-E7144667C0D5}" destId="{F02664F4-A2EA-48AB-ACB0-9C0D72F06B85}" srcOrd="1" destOrd="0" presId="urn:microsoft.com/office/officeart/2005/8/layout/hierarchy1"/>
    <dgm:cxn modelId="{03D3267A-6687-4151-9749-9B251A958110}" type="presParOf" srcId="{F02664F4-A2EA-48AB-ACB0-9C0D72F06B85}" destId="{EDE8A9F1-320A-4579-9D8E-03B37C5D6340}" srcOrd="0" destOrd="0" presId="urn:microsoft.com/office/officeart/2005/8/layout/hierarchy1"/>
    <dgm:cxn modelId="{1BCE7452-0035-4FA5-9E60-F4F8841DA910}" type="presParOf" srcId="{F02664F4-A2EA-48AB-ACB0-9C0D72F06B85}" destId="{A7B804F5-FDEC-4B16-9BFB-8FDB009DC180}" srcOrd="1" destOrd="0" presId="urn:microsoft.com/office/officeart/2005/8/layout/hierarchy1"/>
    <dgm:cxn modelId="{AA3F50E2-540C-4A4D-8A21-15E466ADCA1B}" type="presParOf" srcId="{A7B804F5-FDEC-4B16-9BFB-8FDB009DC180}" destId="{9B1DE136-F811-410E-A1C3-1CA78CF90316}" srcOrd="0" destOrd="0" presId="urn:microsoft.com/office/officeart/2005/8/layout/hierarchy1"/>
    <dgm:cxn modelId="{A15C8B26-5573-4881-9E3B-EF9B317A6CEF}" type="presParOf" srcId="{9B1DE136-F811-410E-A1C3-1CA78CF90316}" destId="{EF2381D4-2D68-4722-B8ED-65C3132320FA}" srcOrd="0" destOrd="0" presId="urn:microsoft.com/office/officeart/2005/8/layout/hierarchy1"/>
    <dgm:cxn modelId="{5C92CF78-5054-4002-B586-54E42A6569E5}" type="presParOf" srcId="{9B1DE136-F811-410E-A1C3-1CA78CF90316}" destId="{D5AABEA8-1BAF-4518-9776-73502707F6E3}" srcOrd="1" destOrd="0" presId="urn:microsoft.com/office/officeart/2005/8/layout/hierarchy1"/>
    <dgm:cxn modelId="{7667AEA5-1E4B-41B7-BF3C-27527BCF3161}" type="presParOf" srcId="{A7B804F5-FDEC-4B16-9BFB-8FDB009DC180}" destId="{9E2766B8-A95E-454B-8622-8702A20FFE23}" srcOrd="1" destOrd="0" presId="urn:microsoft.com/office/officeart/2005/8/layout/hierarchy1"/>
    <dgm:cxn modelId="{EF039708-4901-42CF-896A-CB782FAFB016}" type="presParOf" srcId="{48B35992-D7EA-48FB-ACB2-E828DC11A84F}" destId="{E6EC325D-9460-475E-9B79-93080C6F3102}" srcOrd="4" destOrd="0" presId="urn:microsoft.com/office/officeart/2005/8/layout/hierarchy1"/>
    <dgm:cxn modelId="{33E1F4BE-CDCC-4F82-B7B9-4E3607CCF808}" type="presParOf" srcId="{48B35992-D7EA-48FB-ACB2-E828DC11A84F}" destId="{8AA1A224-3427-4770-9BB4-0AE926EE9D5A}" srcOrd="5" destOrd="0" presId="urn:microsoft.com/office/officeart/2005/8/layout/hierarchy1"/>
    <dgm:cxn modelId="{B5FADA8B-B4B1-4225-837E-CACB5B6B15DF}" type="presParOf" srcId="{8AA1A224-3427-4770-9BB4-0AE926EE9D5A}" destId="{44BE5C5E-1E58-4E0B-B484-A7102F1B935E}" srcOrd="0" destOrd="0" presId="urn:microsoft.com/office/officeart/2005/8/layout/hierarchy1"/>
    <dgm:cxn modelId="{6464257E-D1C0-4E44-9179-8806C06A7AC3}" type="presParOf" srcId="{44BE5C5E-1E58-4E0B-B484-A7102F1B935E}" destId="{2994DF2E-2822-4897-9F59-76416F6B3875}" srcOrd="0" destOrd="0" presId="urn:microsoft.com/office/officeart/2005/8/layout/hierarchy1"/>
    <dgm:cxn modelId="{50B4B5CD-DDC6-4A05-98C1-71B2F9C64E06}" type="presParOf" srcId="{44BE5C5E-1E58-4E0B-B484-A7102F1B935E}" destId="{314E443D-85E8-4620-9C73-9F45E3ABF690}" srcOrd="1" destOrd="0" presId="urn:microsoft.com/office/officeart/2005/8/layout/hierarchy1"/>
    <dgm:cxn modelId="{EAA88D9D-30D3-4F8E-818C-2E14F8757B9B}" type="presParOf" srcId="{8AA1A224-3427-4770-9BB4-0AE926EE9D5A}" destId="{5D44ACCD-4911-4BA1-9F30-4CCC8B3BA3A8}" srcOrd="1" destOrd="0" presId="urn:microsoft.com/office/officeart/2005/8/layout/hierarchy1"/>
    <dgm:cxn modelId="{49DC8B32-B1DD-46DF-8A6B-069E4BA832D2}" type="presParOf" srcId="{5D44ACCD-4911-4BA1-9F30-4CCC8B3BA3A8}" destId="{6ACDA2A3-EF92-42B8-8CA7-7D786F3FB983}" srcOrd="0" destOrd="0" presId="urn:microsoft.com/office/officeart/2005/8/layout/hierarchy1"/>
    <dgm:cxn modelId="{A60632D7-5E0E-4F1F-BC00-0873CB85D45B}" type="presParOf" srcId="{5D44ACCD-4911-4BA1-9F30-4CCC8B3BA3A8}" destId="{6DE7EAC9-3E33-4104-B426-75127BD08213}" srcOrd="1" destOrd="0" presId="urn:microsoft.com/office/officeart/2005/8/layout/hierarchy1"/>
    <dgm:cxn modelId="{3E70A056-5BE1-47B8-932E-4B3A1244ECB6}" type="presParOf" srcId="{6DE7EAC9-3E33-4104-B426-75127BD08213}" destId="{003AA261-8BC2-4F34-899C-48865853B339}" srcOrd="0" destOrd="0" presId="urn:microsoft.com/office/officeart/2005/8/layout/hierarchy1"/>
    <dgm:cxn modelId="{5ADA556B-FFD8-4620-83E6-4E8A3F6F0443}" type="presParOf" srcId="{003AA261-8BC2-4F34-899C-48865853B339}" destId="{73713F57-D52B-48CE-B76A-4DEF4883C9F2}" srcOrd="0" destOrd="0" presId="urn:microsoft.com/office/officeart/2005/8/layout/hierarchy1"/>
    <dgm:cxn modelId="{60664641-0336-4CEE-BDBE-FC3C33FF196E}" type="presParOf" srcId="{003AA261-8BC2-4F34-899C-48865853B339}" destId="{00B6E63A-0991-4CBF-9D34-9FAEB677B354}" srcOrd="1" destOrd="0" presId="urn:microsoft.com/office/officeart/2005/8/layout/hierarchy1"/>
    <dgm:cxn modelId="{BB7623C5-1C87-4017-9A57-1FB27041B4B2}" type="presParOf" srcId="{6DE7EAC9-3E33-4104-B426-75127BD08213}" destId="{2B209976-76D1-4D36-A768-05F657D38326}" srcOrd="1" destOrd="0" presId="urn:microsoft.com/office/officeart/2005/8/layout/hierarchy1"/>
    <dgm:cxn modelId="{B0632EB8-7B69-4139-AFDD-6C226513C714}" type="presParOf" srcId="{48B35992-D7EA-48FB-ACB2-E828DC11A84F}" destId="{464AA667-D6EE-491A-A8E6-EA7BE831ECA6}" srcOrd="6" destOrd="0" presId="urn:microsoft.com/office/officeart/2005/8/layout/hierarchy1"/>
    <dgm:cxn modelId="{7A219C8A-E7A3-4A2A-9C7D-64929D551A13}" type="presParOf" srcId="{48B35992-D7EA-48FB-ACB2-E828DC11A84F}" destId="{C668D6BA-5E0E-4D42-8133-41435FFF16B5}" srcOrd="7" destOrd="0" presId="urn:microsoft.com/office/officeart/2005/8/layout/hierarchy1"/>
    <dgm:cxn modelId="{47B8042C-C445-4ED6-BC91-A00786C436CC}" type="presParOf" srcId="{C668D6BA-5E0E-4D42-8133-41435FFF16B5}" destId="{85AA7D6B-50B5-445A-B0BB-63C52A9F261A}" srcOrd="0" destOrd="0" presId="urn:microsoft.com/office/officeart/2005/8/layout/hierarchy1"/>
    <dgm:cxn modelId="{217BC186-6B90-4D10-9EBB-7C586BB8525D}" type="presParOf" srcId="{85AA7D6B-50B5-445A-B0BB-63C52A9F261A}" destId="{E66E4ADF-9C3F-4D75-80F1-5E4E9E5D2A76}" srcOrd="0" destOrd="0" presId="urn:microsoft.com/office/officeart/2005/8/layout/hierarchy1"/>
    <dgm:cxn modelId="{330693C8-8594-4396-8B2C-DD0E9FBFC20A}" type="presParOf" srcId="{85AA7D6B-50B5-445A-B0BB-63C52A9F261A}" destId="{C6D568A0-73DE-41B6-839C-34B3C45D1984}" srcOrd="1" destOrd="0" presId="urn:microsoft.com/office/officeart/2005/8/layout/hierarchy1"/>
    <dgm:cxn modelId="{52D46D13-3506-4B48-B890-96F562B00DCA}" type="presParOf" srcId="{C668D6BA-5E0E-4D42-8133-41435FFF16B5}" destId="{1574F1B7-B7F1-4B91-9796-2CED94929678}" srcOrd="1" destOrd="0" presId="urn:microsoft.com/office/officeart/2005/8/layout/hierarchy1"/>
    <dgm:cxn modelId="{D6B06B7B-6C53-42F5-A687-44C9C63A7F3F}" type="presParOf" srcId="{1574F1B7-B7F1-4B91-9796-2CED94929678}" destId="{C6D2D68F-3FF2-497B-AB73-57661C585718}" srcOrd="0" destOrd="0" presId="urn:microsoft.com/office/officeart/2005/8/layout/hierarchy1"/>
    <dgm:cxn modelId="{BF40764C-C664-41E3-815B-3C8418AE23C6}" type="presParOf" srcId="{1574F1B7-B7F1-4B91-9796-2CED94929678}" destId="{30758B91-714F-43A0-8813-EE813465A17F}" srcOrd="1" destOrd="0" presId="urn:microsoft.com/office/officeart/2005/8/layout/hierarchy1"/>
    <dgm:cxn modelId="{B3D6C503-505B-43E0-92E8-6478E30D5C72}" type="presParOf" srcId="{30758B91-714F-43A0-8813-EE813465A17F}" destId="{510F69D8-7DAC-4FD1-9483-11F4F0694B5B}" srcOrd="0" destOrd="0" presId="urn:microsoft.com/office/officeart/2005/8/layout/hierarchy1"/>
    <dgm:cxn modelId="{B16DF2A1-C190-49C7-9D32-EF97B9ACB97B}" type="presParOf" srcId="{510F69D8-7DAC-4FD1-9483-11F4F0694B5B}" destId="{1B70745E-C2C6-40E9-9AD6-4D7334319A1F}" srcOrd="0" destOrd="0" presId="urn:microsoft.com/office/officeart/2005/8/layout/hierarchy1"/>
    <dgm:cxn modelId="{7BDCF51D-1CD8-4743-8DDE-5EBDC039C8ED}" type="presParOf" srcId="{510F69D8-7DAC-4FD1-9483-11F4F0694B5B}" destId="{A517D256-B0E9-4F5E-AA74-EDDB7E35B24A}" srcOrd="1" destOrd="0" presId="urn:microsoft.com/office/officeart/2005/8/layout/hierarchy1"/>
    <dgm:cxn modelId="{E3B33AFB-F3C9-47DF-8E73-98266E633051}" type="presParOf" srcId="{30758B91-714F-43A0-8813-EE813465A17F}" destId="{306CEA08-A82F-44C8-ADFD-5221E1BE5837}" srcOrd="1" destOrd="0" presId="urn:microsoft.com/office/officeart/2005/8/layout/hierarchy1"/>
    <dgm:cxn modelId="{CFB06F7B-506F-45C5-8396-76168583C950}" type="presParOf" srcId="{306CEA08-A82F-44C8-ADFD-5221E1BE5837}" destId="{81D597ED-9A0C-418C-820F-A65000560679}" srcOrd="0" destOrd="0" presId="urn:microsoft.com/office/officeart/2005/8/layout/hierarchy1"/>
    <dgm:cxn modelId="{277B485D-1497-43F1-82B2-5014B8FAE81B}" type="presParOf" srcId="{306CEA08-A82F-44C8-ADFD-5221E1BE5837}" destId="{3335D74D-4160-41E9-9340-5934C874CFD2}" srcOrd="1" destOrd="0" presId="urn:microsoft.com/office/officeart/2005/8/layout/hierarchy1"/>
    <dgm:cxn modelId="{0796E8B0-88CF-4356-AAE6-A3B8365C5793}" type="presParOf" srcId="{3335D74D-4160-41E9-9340-5934C874CFD2}" destId="{A526A21D-AD59-482C-B971-6464CAFA2A84}" srcOrd="0" destOrd="0" presId="urn:microsoft.com/office/officeart/2005/8/layout/hierarchy1"/>
    <dgm:cxn modelId="{0C7D432B-DF07-44C9-B06E-9D3DCC98F822}" type="presParOf" srcId="{A526A21D-AD59-482C-B971-6464CAFA2A84}" destId="{BB79E388-DC9F-43CE-8742-570B73155696}" srcOrd="0" destOrd="0" presId="urn:microsoft.com/office/officeart/2005/8/layout/hierarchy1"/>
    <dgm:cxn modelId="{37E2613C-2A6B-4EE6-BDD0-6BE644302EFB}" type="presParOf" srcId="{A526A21D-AD59-482C-B971-6464CAFA2A84}" destId="{EC197820-3A78-4310-8F8C-B6F50C0F7E56}" srcOrd="1" destOrd="0" presId="urn:microsoft.com/office/officeart/2005/8/layout/hierarchy1"/>
    <dgm:cxn modelId="{85282E87-50F4-4150-9468-1614A61A8717}" type="presParOf" srcId="{3335D74D-4160-41E9-9340-5934C874CFD2}" destId="{AD6EF934-C185-4870-9727-C5786DC0CBCF}" srcOrd="1" destOrd="0" presId="urn:microsoft.com/office/officeart/2005/8/layout/hierarchy1"/>
    <dgm:cxn modelId="{0469F11A-C3A2-4B6F-B819-D445BFF3C4EF}" type="presParOf" srcId="{306CEA08-A82F-44C8-ADFD-5221E1BE5837}" destId="{CA54B067-CBD6-49D2-9125-364B4972D0AC}" srcOrd="2" destOrd="0" presId="urn:microsoft.com/office/officeart/2005/8/layout/hierarchy1"/>
    <dgm:cxn modelId="{8B68EC7E-ACF0-4468-B473-0872B406CA03}" type="presParOf" srcId="{306CEA08-A82F-44C8-ADFD-5221E1BE5837}" destId="{717D617C-B890-4B40-9B5F-970A9D5F0A2E}" srcOrd="3" destOrd="0" presId="urn:microsoft.com/office/officeart/2005/8/layout/hierarchy1"/>
    <dgm:cxn modelId="{82C2F96A-1DAB-49A1-92F0-96B7A504B05F}" type="presParOf" srcId="{717D617C-B890-4B40-9B5F-970A9D5F0A2E}" destId="{453AD86C-FB0F-41C4-9C9F-C05F3404030C}" srcOrd="0" destOrd="0" presId="urn:microsoft.com/office/officeart/2005/8/layout/hierarchy1"/>
    <dgm:cxn modelId="{9D0B43C2-17FA-4060-952E-1DB7722D7A3B}" type="presParOf" srcId="{453AD86C-FB0F-41C4-9C9F-C05F3404030C}" destId="{3CCC4144-B7AF-4AF2-8D66-CDB5400C0F3B}" srcOrd="0" destOrd="0" presId="urn:microsoft.com/office/officeart/2005/8/layout/hierarchy1"/>
    <dgm:cxn modelId="{47C06FC6-5D53-49E8-B3BC-2C94CC0DE9A5}" type="presParOf" srcId="{453AD86C-FB0F-41C4-9C9F-C05F3404030C}" destId="{0B82D410-4AB8-45B1-9F44-54BE66B4952F}" srcOrd="1" destOrd="0" presId="urn:microsoft.com/office/officeart/2005/8/layout/hierarchy1"/>
    <dgm:cxn modelId="{E09C6EA3-BA8D-45B3-93C1-AB7D695C5446}" type="presParOf" srcId="{717D617C-B890-4B40-9B5F-970A9D5F0A2E}" destId="{E6A51CAA-A0B0-4A73-9654-B942FA53B093}" srcOrd="1" destOrd="0" presId="urn:microsoft.com/office/officeart/2005/8/layout/hierarchy1"/>
    <dgm:cxn modelId="{F487DE8A-D632-4942-9D8C-A5B75B1562FE}" type="presParOf" srcId="{1574F1B7-B7F1-4B91-9796-2CED94929678}" destId="{1CBAB7CA-F98E-491D-9EAC-5B0588DFD897}" srcOrd="2" destOrd="0" presId="urn:microsoft.com/office/officeart/2005/8/layout/hierarchy1"/>
    <dgm:cxn modelId="{F9E373B5-6D22-4E77-90F5-FD7FD8997C0E}" type="presParOf" srcId="{1574F1B7-B7F1-4B91-9796-2CED94929678}" destId="{54F63F26-A132-4C82-A294-CA714A62F363}" srcOrd="3" destOrd="0" presId="urn:microsoft.com/office/officeart/2005/8/layout/hierarchy1"/>
    <dgm:cxn modelId="{D7F652C9-F290-4EBF-908F-8D34B06B9873}" type="presParOf" srcId="{54F63F26-A132-4C82-A294-CA714A62F363}" destId="{C4CA137F-D44E-4009-8440-B8CF4C87B7AE}" srcOrd="0" destOrd="0" presId="urn:microsoft.com/office/officeart/2005/8/layout/hierarchy1"/>
    <dgm:cxn modelId="{8414B99A-3253-412A-9ACD-277CD566B323}" type="presParOf" srcId="{C4CA137F-D44E-4009-8440-B8CF4C87B7AE}" destId="{4F4416DD-ECC0-42CE-95A0-D3ACF772734D}" srcOrd="0" destOrd="0" presId="urn:microsoft.com/office/officeart/2005/8/layout/hierarchy1"/>
    <dgm:cxn modelId="{0F599B7D-753F-4236-AD86-6D0416A3059D}" type="presParOf" srcId="{C4CA137F-D44E-4009-8440-B8CF4C87B7AE}" destId="{496D66C1-4BF0-4FB2-A4A1-A92FAAA93A31}" srcOrd="1" destOrd="0" presId="urn:microsoft.com/office/officeart/2005/8/layout/hierarchy1"/>
    <dgm:cxn modelId="{0EE6A305-9318-4ADD-BA4D-AC9C9BCE0FFA}" type="presParOf" srcId="{54F63F26-A132-4C82-A294-CA714A62F363}" destId="{EDFE2825-7D95-4560-9D98-D0A8F1CACD3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E9F0AB-D3AE-4F50-9598-1B96DC8A8544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CA98C626-03EB-4A6C-83E7-12AF5536E546}">
      <dgm:prSet phldrT="[Text]"/>
      <dgm:spPr/>
      <dgm:t>
        <a:bodyPr/>
        <a:lstStyle/>
        <a:p>
          <a:r>
            <a:rPr lang="cs-CZ" dirty="0">
              <a:latin typeface="Arial Black" panose="020B0A04020102020204" pitchFamily="34" charset="0"/>
              <a:cs typeface="Arial" panose="020B0604020202020204" pitchFamily="34" charset="0"/>
            </a:rPr>
            <a:t>Korýši</a:t>
          </a:r>
        </a:p>
      </dgm:t>
    </dgm:pt>
    <dgm:pt modelId="{07A4A0B6-D7E8-49EA-8558-27292911B76C}" type="parTrans" cxnId="{5457AB83-C4E0-41F3-8010-4FFB17BA5D1A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2F5CD4-586E-4ED8-9712-68F45A35D01C}" type="sibTrans" cxnId="{5457AB83-C4E0-41F3-8010-4FFB17BA5D1A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8746EF-4A81-4B47-A850-BC9DDC1FD17A}">
      <dgm:prSet phldrT="[Text]"/>
      <dgm:spPr/>
      <dgm:t>
        <a:bodyPr/>
        <a:lstStyle/>
        <a:p>
          <a:r>
            <a:rPr lang="cs-CZ" dirty="0">
              <a:latin typeface="Arial" panose="020B0604020202020204" pitchFamily="34" charset="0"/>
              <a:cs typeface="Arial" panose="020B0604020202020204" pitchFamily="34" charset="0"/>
            </a:rPr>
            <a:t>KRABI</a:t>
          </a:r>
        </a:p>
      </dgm:t>
    </dgm:pt>
    <dgm:pt modelId="{E57377E4-E597-49EB-8EEB-FE983DF1AC6B}" type="parTrans" cxnId="{41D5F568-C566-4720-B4AC-860A44C879EB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825064-4FC9-4CAC-A379-1438CC746D0C}" type="sibTrans" cxnId="{41D5F568-C566-4720-B4AC-860A44C879EB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3020E9-7112-4D64-8ED8-816317455811}">
      <dgm:prSet phldrT="[Text]"/>
      <dgm:spPr/>
      <dgm:t>
        <a:bodyPr/>
        <a:lstStyle/>
        <a:p>
          <a:r>
            <a:rPr lang="cs-CZ" dirty="0">
              <a:latin typeface="Arial" panose="020B0604020202020204" pitchFamily="34" charset="0"/>
              <a:cs typeface="Arial" panose="020B0604020202020204" pitchFamily="34" charset="0"/>
            </a:rPr>
            <a:t>RACI</a:t>
          </a:r>
        </a:p>
      </dgm:t>
    </dgm:pt>
    <dgm:pt modelId="{9BC9B97A-9D7F-42E3-9DE4-F8BFA0CD7677}" type="parTrans" cxnId="{B04E918B-7213-45AA-A688-33913998DF60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E8D77-1C01-4AB6-972A-5E6627016185}" type="sibTrans" cxnId="{B04E918B-7213-45AA-A688-33913998DF60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F45479-DC06-4284-8057-B9C880EB8867}">
      <dgm:prSet phldrT="[Text]"/>
      <dgm:spPr/>
      <dgm:t>
        <a:bodyPr/>
        <a:lstStyle/>
        <a:p>
          <a:r>
            <a:rPr lang="cs-CZ" dirty="0">
              <a:latin typeface="Arial" panose="020B0604020202020204" pitchFamily="34" charset="0"/>
              <a:cs typeface="Arial" panose="020B0604020202020204" pitchFamily="34" charset="0"/>
            </a:rPr>
            <a:t>STÍNKY</a:t>
          </a:r>
        </a:p>
      </dgm:t>
    </dgm:pt>
    <dgm:pt modelId="{ED2E202B-8221-4B4D-B5AC-0AFCD3FF0FE2}" type="parTrans" cxnId="{9B9DE843-428B-4DF1-BEC2-BFCD0CB5FDA3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76DD8B-B6C4-4B00-AB9C-A1AA4D9EE701}" type="sibTrans" cxnId="{9B9DE843-428B-4DF1-BEC2-BFCD0CB5FDA3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879C0B-4F58-4648-A1B5-022C113762E3}">
      <dgm:prSet phldrT="[Text]"/>
      <dgm:spPr/>
      <dgm:t>
        <a:bodyPr/>
        <a:lstStyle/>
        <a:p>
          <a:r>
            <a:rPr lang="cs-CZ" dirty="0">
              <a:latin typeface="Arial" panose="020B0604020202020204" pitchFamily="34" charset="0"/>
              <a:cs typeface="Arial" panose="020B0604020202020204" pitchFamily="34" charset="0"/>
            </a:rPr>
            <a:t>KREVETY</a:t>
          </a:r>
        </a:p>
      </dgm:t>
    </dgm:pt>
    <dgm:pt modelId="{8F91FFDE-F246-4345-A0C1-21D1B34D7C49}" type="parTrans" cxnId="{A8AD7E86-FEA9-47D3-B9C7-BBF1610896D0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E48ABF-53CD-478C-9DB0-C785CF660D9A}" type="sibTrans" cxnId="{A8AD7E86-FEA9-47D3-B9C7-BBF1610896D0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02BE8D-E0E8-48C9-A58B-60D1C5498E11}">
      <dgm:prSet/>
      <dgm:spPr/>
      <dgm:t>
        <a:bodyPr/>
        <a:lstStyle/>
        <a:p>
          <a:r>
            <a:rPr lang="cs-CZ" dirty="0">
              <a:latin typeface="Arial" panose="020B0604020202020204" pitchFamily="34" charset="0"/>
              <a:cs typeface="Arial" panose="020B0604020202020204" pitchFamily="34" charset="0"/>
            </a:rPr>
            <a:t>SVINKY</a:t>
          </a:r>
        </a:p>
      </dgm:t>
    </dgm:pt>
    <dgm:pt modelId="{4C4E79F8-FF0F-4225-A7E0-17957F868787}" type="parTrans" cxnId="{A9241FBE-2A95-423B-87E6-4DB389F52252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B78510-E33B-47F4-8140-5360C9DED9B1}" type="sibTrans" cxnId="{A9241FBE-2A95-423B-87E6-4DB389F52252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83E809-E0A8-4035-A156-B993EFFD428F}" type="pres">
      <dgm:prSet presAssocID="{14E9F0AB-D3AE-4F50-9598-1B96DC8A8544}" presName="composite" presStyleCnt="0">
        <dgm:presLayoutVars>
          <dgm:chMax val="1"/>
          <dgm:dir/>
          <dgm:resizeHandles val="exact"/>
        </dgm:presLayoutVars>
      </dgm:prSet>
      <dgm:spPr/>
    </dgm:pt>
    <dgm:pt modelId="{2C941933-A619-46E4-9DC4-F1F972A621FA}" type="pres">
      <dgm:prSet presAssocID="{14E9F0AB-D3AE-4F50-9598-1B96DC8A8544}" presName="radial" presStyleCnt="0">
        <dgm:presLayoutVars>
          <dgm:animLvl val="ctr"/>
        </dgm:presLayoutVars>
      </dgm:prSet>
      <dgm:spPr/>
    </dgm:pt>
    <dgm:pt modelId="{0A0264CA-50CF-4683-AB7E-C21CE84A2BD0}" type="pres">
      <dgm:prSet presAssocID="{CA98C626-03EB-4A6C-83E7-12AF5536E546}" presName="centerShape" presStyleLbl="vennNode1" presStyleIdx="0" presStyleCnt="6" custLinFactNeighborX="1249" custLinFactNeighborY="-163"/>
      <dgm:spPr/>
    </dgm:pt>
    <dgm:pt modelId="{ECB780EE-BB93-42F7-BEEF-29C0DAF8D95F}" type="pres">
      <dgm:prSet presAssocID="{AF8746EF-4A81-4B47-A850-BC9DDC1FD17A}" presName="node" presStyleLbl="vennNode1" presStyleIdx="1" presStyleCnt="6" custRadScaleRad="105381" custRadScaleInc="-8765">
        <dgm:presLayoutVars>
          <dgm:bulletEnabled val="1"/>
        </dgm:presLayoutVars>
      </dgm:prSet>
      <dgm:spPr/>
    </dgm:pt>
    <dgm:pt modelId="{6F929A9E-FC48-4A1F-9F76-5ACBEC3727F5}" type="pres">
      <dgm:prSet presAssocID="{213020E9-7112-4D64-8ED8-816317455811}" presName="node" presStyleLbl="vennNode1" presStyleIdx="2" presStyleCnt="6" custRadScaleRad="108657" custRadScaleInc="-22886">
        <dgm:presLayoutVars>
          <dgm:bulletEnabled val="1"/>
        </dgm:presLayoutVars>
      </dgm:prSet>
      <dgm:spPr/>
    </dgm:pt>
    <dgm:pt modelId="{E4293386-7A68-4616-A9BC-1872A1496772}" type="pres">
      <dgm:prSet presAssocID="{ABF45479-DC06-4284-8057-B9C880EB8867}" presName="node" presStyleLbl="vennNode1" presStyleIdx="3" presStyleCnt="6" custRadScaleRad="93689" custRadScaleInc="-9914">
        <dgm:presLayoutVars>
          <dgm:bulletEnabled val="1"/>
        </dgm:presLayoutVars>
      </dgm:prSet>
      <dgm:spPr/>
    </dgm:pt>
    <dgm:pt modelId="{8489A068-3980-443C-8030-7BECD076AF9C}" type="pres">
      <dgm:prSet presAssocID="{A602BE8D-E0E8-48C9-A58B-60D1C5498E11}" presName="node" presStyleLbl="vennNode1" presStyleIdx="4" presStyleCnt="6" custRadScaleRad="105192" custRadScaleInc="19561">
        <dgm:presLayoutVars>
          <dgm:bulletEnabled val="1"/>
        </dgm:presLayoutVars>
      </dgm:prSet>
      <dgm:spPr/>
    </dgm:pt>
    <dgm:pt modelId="{7A78D859-5036-425E-8103-978B01CD919C}" type="pres">
      <dgm:prSet presAssocID="{C9879C0B-4F58-4648-A1B5-022C113762E3}" presName="node" presStyleLbl="vennNode1" presStyleIdx="5" presStyleCnt="6" custRadScaleRad="103904" custRadScaleInc="13196">
        <dgm:presLayoutVars>
          <dgm:bulletEnabled val="1"/>
        </dgm:presLayoutVars>
      </dgm:prSet>
      <dgm:spPr/>
    </dgm:pt>
  </dgm:ptLst>
  <dgm:cxnLst>
    <dgm:cxn modelId="{D0E2E13A-424D-4148-8CCA-E3F174905108}" type="presOf" srcId="{CA98C626-03EB-4A6C-83E7-12AF5536E546}" destId="{0A0264CA-50CF-4683-AB7E-C21CE84A2BD0}" srcOrd="0" destOrd="0" presId="urn:microsoft.com/office/officeart/2005/8/layout/radial3"/>
    <dgm:cxn modelId="{6EEF6341-4CFF-4CDD-AD59-1CB76420D964}" type="presOf" srcId="{AF8746EF-4A81-4B47-A850-BC9DDC1FD17A}" destId="{ECB780EE-BB93-42F7-BEEF-29C0DAF8D95F}" srcOrd="0" destOrd="0" presId="urn:microsoft.com/office/officeart/2005/8/layout/radial3"/>
    <dgm:cxn modelId="{9B9DE843-428B-4DF1-BEC2-BFCD0CB5FDA3}" srcId="{CA98C626-03EB-4A6C-83E7-12AF5536E546}" destId="{ABF45479-DC06-4284-8057-B9C880EB8867}" srcOrd="2" destOrd="0" parTransId="{ED2E202B-8221-4B4D-B5AC-0AFCD3FF0FE2}" sibTransId="{D576DD8B-B6C4-4B00-AB9C-A1AA4D9EE701}"/>
    <dgm:cxn modelId="{41D5F568-C566-4720-B4AC-860A44C879EB}" srcId="{CA98C626-03EB-4A6C-83E7-12AF5536E546}" destId="{AF8746EF-4A81-4B47-A850-BC9DDC1FD17A}" srcOrd="0" destOrd="0" parTransId="{E57377E4-E597-49EB-8EEB-FE983DF1AC6B}" sibTransId="{F3825064-4FC9-4CAC-A379-1438CC746D0C}"/>
    <dgm:cxn modelId="{B5601754-C7FA-4026-81CA-6C06A79D106B}" type="presOf" srcId="{C9879C0B-4F58-4648-A1B5-022C113762E3}" destId="{7A78D859-5036-425E-8103-978B01CD919C}" srcOrd="0" destOrd="0" presId="urn:microsoft.com/office/officeart/2005/8/layout/radial3"/>
    <dgm:cxn modelId="{CA5B8759-6DB7-43E6-B1FE-01E5ECB654F5}" type="presOf" srcId="{A602BE8D-E0E8-48C9-A58B-60D1C5498E11}" destId="{8489A068-3980-443C-8030-7BECD076AF9C}" srcOrd="0" destOrd="0" presId="urn:microsoft.com/office/officeart/2005/8/layout/radial3"/>
    <dgm:cxn modelId="{5457AB83-C4E0-41F3-8010-4FFB17BA5D1A}" srcId="{14E9F0AB-D3AE-4F50-9598-1B96DC8A8544}" destId="{CA98C626-03EB-4A6C-83E7-12AF5536E546}" srcOrd="0" destOrd="0" parTransId="{07A4A0B6-D7E8-49EA-8558-27292911B76C}" sibTransId="{872F5CD4-586E-4ED8-9712-68F45A35D01C}"/>
    <dgm:cxn modelId="{A8AD7E86-FEA9-47D3-B9C7-BBF1610896D0}" srcId="{CA98C626-03EB-4A6C-83E7-12AF5536E546}" destId="{C9879C0B-4F58-4648-A1B5-022C113762E3}" srcOrd="4" destOrd="0" parTransId="{8F91FFDE-F246-4345-A0C1-21D1B34D7C49}" sibTransId="{7DE48ABF-53CD-478C-9DB0-C785CF660D9A}"/>
    <dgm:cxn modelId="{B04E918B-7213-45AA-A688-33913998DF60}" srcId="{CA98C626-03EB-4A6C-83E7-12AF5536E546}" destId="{213020E9-7112-4D64-8ED8-816317455811}" srcOrd="1" destOrd="0" parTransId="{9BC9B97A-9D7F-42E3-9DE4-F8BFA0CD7677}" sibTransId="{EDAE8D77-1C01-4AB6-972A-5E6627016185}"/>
    <dgm:cxn modelId="{65E90E98-A98D-4490-AAEC-514526E1D9CC}" type="presOf" srcId="{213020E9-7112-4D64-8ED8-816317455811}" destId="{6F929A9E-FC48-4A1F-9F76-5ACBEC3727F5}" srcOrd="0" destOrd="0" presId="urn:microsoft.com/office/officeart/2005/8/layout/radial3"/>
    <dgm:cxn modelId="{A9241FBE-2A95-423B-87E6-4DB389F52252}" srcId="{CA98C626-03EB-4A6C-83E7-12AF5536E546}" destId="{A602BE8D-E0E8-48C9-A58B-60D1C5498E11}" srcOrd="3" destOrd="0" parTransId="{4C4E79F8-FF0F-4225-A7E0-17957F868787}" sibTransId="{33B78510-E33B-47F4-8140-5360C9DED9B1}"/>
    <dgm:cxn modelId="{92D74AC7-67E9-47D7-BE0F-E1B32C1ABCE4}" type="presOf" srcId="{ABF45479-DC06-4284-8057-B9C880EB8867}" destId="{E4293386-7A68-4616-A9BC-1872A1496772}" srcOrd="0" destOrd="0" presId="urn:microsoft.com/office/officeart/2005/8/layout/radial3"/>
    <dgm:cxn modelId="{5097EAD8-F6D4-4BF2-96EA-B4964D389650}" type="presOf" srcId="{14E9F0AB-D3AE-4F50-9598-1B96DC8A8544}" destId="{2B83E809-E0A8-4035-A156-B993EFFD428F}" srcOrd="0" destOrd="0" presId="urn:microsoft.com/office/officeart/2005/8/layout/radial3"/>
    <dgm:cxn modelId="{2723D261-746E-4010-94A1-AAACCAA5B784}" type="presParOf" srcId="{2B83E809-E0A8-4035-A156-B993EFFD428F}" destId="{2C941933-A619-46E4-9DC4-F1F972A621FA}" srcOrd="0" destOrd="0" presId="urn:microsoft.com/office/officeart/2005/8/layout/radial3"/>
    <dgm:cxn modelId="{123127A8-1BE4-4992-9996-9405B5E4ABC2}" type="presParOf" srcId="{2C941933-A619-46E4-9DC4-F1F972A621FA}" destId="{0A0264CA-50CF-4683-AB7E-C21CE84A2BD0}" srcOrd="0" destOrd="0" presId="urn:microsoft.com/office/officeart/2005/8/layout/radial3"/>
    <dgm:cxn modelId="{233639D2-74AD-4D39-AF9E-D8AD4425E129}" type="presParOf" srcId="{2C941933-A619-46E4-9DC4-F1F972A621FA}" destId="{ECB780EE-BB93-42F7-BEEF-29C0DAF8D95F}" srcOrd="1" destOrd="0" presId="urn:microsoft.com/office/officeart/2005/8/layout/radial3"/>
    <dgm:cxn modelId="{420C9696-DC5A-4704-B170-26A8993CF053}" type="presParOf" srcId="{2C941933-A619-46E4-9DC4-F1F972A621FA}" destId="{6F929A9E-FC48-4A1F-9F76-5ACBEC3727F5}" srcOrd="2" destOrd="0" presId="urn:microsoft.com/office/officeart/2005/8/layout/radial3"/>
    <dgm:cxn modelId="{DE9AAE0B-4086-46B1-83BF-C7A679373296}" type="presParOf" srcId="{2C941933-A619-46E4-9DC4-F1F972A621FA}" destId="{E4293386-7A68-4616-A9BC-1872A1496772}" srcOrd="3" destOrd="0" presId="urn:microsoft.com/office/officeart/2005/8/layout/radial3"/>
    <dgm:cxn modelId="{52BAF5C5-6C67-4F21-9A45-5BAB90B53CF5}" type="presParOf" srcId="{2C941933-A619-46E4-9DC4-F1F972A621FA}" destId="{8489A068-3980-443C-8030-7BECD076AF9C}" srcOrd="4" destOrd="0" presId="urn:microsoft.com/office/officeart/2005/8/layout/radial3"/>
    <dgm:cxn modelId="{E87C1EAD-CDA7-4B17-AD71-6CF11429EC56}" type="presParOf" srcId="{2C941933-A619-46E4-9DC4-F1F972A621FA}" destId="{7A78D859-5036-425E-8103-978B01CD919C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AB7CA-F98E-491D-9EAC-5B0588DFD897}">
      <dsp:nvSpPr>
        <dsp:cNvPr id="0" name=""/>
        <dsp:cNvSpPr/>
      </dsp:nvSpPr>
      <dsp:spPr>
        <a:xfrm>
          <a:off x="8918232" y="2368618"/>
          <a:ext cx="868332" cy="538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604"/>
              </a:lnTo>
              <a:lnTo>
                <a:pt x="868332" y="375604"/>
              </a:lnTo>
              <a:lnTo>
                <a:pt x="868332" y="5383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54B067-CBD6-49D2-9125-364B4972D0AC}">
      <dsp:nvSpPr>
        <dsp:cNvPr id="0" name=""/>
        <dsp:cNvSpPr/>
      </dsp:nvSpPr>
      <dsp:spPr>
        <a:xfrm>
          <a:off x="7599279" y="4087699"/>
          <a:ext cx="1140201" cy="586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514"/>
              </a:lnTo>
              <a:lnTo>
                <a:pt x="1140201" y="423514"/>
              </a:lnTo>
              <a:lnTo>
                <a:pt x="1140201" y="5862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D597ED-9A0C-418C-820F-A65000560679}">
      <dsp:nvSpPr>
        <dsp:cNvPr id="0" name=""/>
        <dsp:cNvSpPr/>
      </dsp:nvSpPr>
      <dsp:spPr>
        <a:xfrm>
          <a:off x="6255791" y="4087699"/>
          <a:ext cx="1343488" cy="586212"/>
        </a:xfrm>
        <a:custGeom>
          <a:avLst/>
          <a:gdLst/>
          <a:ahLst/>
          <a:cxnLst/>
          <a:rect l="0" t="0" r="0" b="0"/>
          <a:pathLst>
            <a:path>
              <a:moveTo>
                <a:pt x="1343488" y="0"/>
              </a:moveTo>
              <a:lnTo>
                <a:pt x="1343488" y="423514"/>
              </a:lnTo>
              <a:lnTo>
                <a:pt x="0" y="423514"/>
              </a:lnTo>
              <a:lnTo>
                <a:pt x="0" y="5862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D2D68F-3FF2-497B-AB73-57661C585718}">
      <dsp:nvSpPr>
        <dsp:cNvPr id="0" name=""/>
        <dsp:cNvSpPr/>
      </dsp:nvSpPr>
      <dsp:spPr>
        <a:xfrm>
          <a:off x="7599279" y="2368618"/>
          <a:ext cx="1318953" cy="603855"/>
        </a:xfrm>
        <a:custGeom>
          <a:avLst/>
          <a:gdLst/>
          <a:ahLst/>
          <a:cxnLst/>
          <a:rect l="0" t="0" r="0" b="0"/>
          <a:pathLst>
            <a:path>
              <a:moveTo>
                <a:pt x="1318953" y="0"/>
              </a:moveTo>
              <a:lnTo>
                <a:pt x="1318953" y="441157"/>
              </a:lnTo>
              <a:lnTo>
                <a:pt x="0" y="441157"/>
              </a:lnTo>
              <a:lnTo>
                <a:pt x="0" y="6038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AA667-D6EE-491A-A8E6-EA7BE831ECA6}">
      <dsp:nvSpPr>
        <dsp:cNvPr id="0" name=""/>
        <dsp:cNvSpPr/>
      </dsp:nvSpPr>
      <dsp:spPr>
        <a:xfrm>
          <a:off x="6070660" y="1030677"/>
          <a:ext cx="2847572" cy="785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128"/>
              </a:lnTo>
              <a:lnTo>
                <a:pt x="2847572" y="623128"/>
              </a:lnTo>
              <a:lnTo>
                <a:pt x="2847572" y="7858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DA2A3-EF92-42B8-8CA7-7D786F3FB983}">
      <dsp:nvSpPr>
        <dsp:cNvPr id="0" name=""/>
        <dsp:cNvSpPr/>
      </dsp:nvSpPr>
      <dsp:spPr>
        <a:xfrm>
          <a:off x="3715269" y="3250360"/>
          <a:ext cx="665499" cy="418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405"/>
              </a:lnTo>
              <a:lnTo>
                <a:pt x="665499" y="255405"/>
              </a:lnTo>
              <a:lnTo>
                <a:pt x="665499" y="41810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C325D-9460-475E-9B79-93080C6F3102}">
      <dsp:nvSpPr>
        <dsp:cNvPr id="0" name=""/>
        <dsp:cNvSpPr/>
      </dsp:nvSpPr>
      <dsp:spPr>
        <a:xfrm>
          <a:off x="3715269" y="1030677"/>
          <a:ext cx="2355390" cy="1104457"/>
        </a:xfrm>
        <a:custGeom>
          <a:avLst/>
          <a:gdLst/>
          <a:ahLst/>
          <a:cxnLst/>
          <a:rect l="0" t="0" r="0" b="0"/>
          <a:pathLst>
            <a:path>
              <a:moveTo>
                <a:pt x="2355390" y="0"/>
              </a:moveTo>
              <a:lnTo>
                <a:pt x="2355390" y="941759"/>
              </a:lnTo>
              <a:lnTo>
                <a:pt x="0" y="941759"/>
              </a:lnTo>
              <a:lnTo>
                <a:pt x="0" y="11044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8A9F1-320A-4579-9D8E-03B37C5D6340}">
      <dsp:nvSpPr>
        <dsp:cNvPr id="0" name=""/>
        <dsp:cNvSpPr/>
      </dsp:nvSpPr>
      <dsp:spPr>
        <a:xfrm>
          <a:off x="1116720" y="3248999"/>
          <a:ext cx="861199" cy="834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1496"/>
              </a:lnTo>
              <a:lnTo>
                <a:pt x="861199" y="671496"/>
              </a:lnTo>
              <a:lnTo>
                <a:pt x="861199" y="8341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13D843-F21C-4C19-863F-D1BD1E1305C7}">
      <dsp:nvSpPr>
        <dsp:cNvPr id="0" name=""/>
        <dsp:cNvSpPr/>
      </dsp:nvSpPr>
      <dsp:spPr>
        <a:xfrm>
          <a:off x="1116720" y="1030677"/>
          <a:ext cx="4953939" cy="1103097"/>
        </a:xfrm>
        <a:custGeom>
          <a:avLst/>
          <a:gdLst/>
          <a:ahLst/>
          <a:cxnLst/>
          <a:rect l="0" t="0" r="0" b="0"/>
          <a:pathLst>
            <a:path>
              <a:moveTo>
                <a:pt x="4953939" y="0"/>
              </a:moveTo>
              <a:lnTo>
                <a:pt x="4953939" y="940399"/>
              </a:lnTo>
              <a:lnTo>
                <a:pt x="0" y="940399"/>
              </a:lnTo>
              <a:lnTo>
                <a:pt x="0" y="11030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AC6B1-2C24-4D10-9584-C958B63BB837}">
      <dsp:nvSpPr>
        <dsp:cNvPr id="0" name=""/>
        <dsp:cNvSpPr/>
      </dsp:nvSpPr>
      <dsp:spPr>
        <a:xfrm>
          <a:off x="2657606" y="885380"/>
          <a:ext cx="3413053" cy="145296"/>
        </a:xfrm>
        <a:custGeom>
          <a:avLst/>
          <a:gdLst/>
          <a:ahLst/>
          <a:cxnLst/>
          <a:rect l="0" t="0" r="0" b="0"/>
          <a:pathLst>
            <a:path>
              <a:moveTo>
                <a:pt x="3413053" y="145296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C01047-D656-4169-9366-FBE1776C4FBB}">
      <dsp:nvSpPr>
        <dsp:cNvPr id="0" name=""/>
        <dsp:cNvSpPr/>
      </dsp:nvSpPr>
      <dsp:spPr>
        <a:xfrm>
          <a:off x="4755950" y="145311"/>
          <a:ext cx="2629419" cy="8853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E3DBE0-7824-4D03-B810-412F228295AB}">
      <dsp:nvSpPr>
        <dsp:cNvPr id="0" name=""/>
        <dsp:cNvSpPr/>
      </dsp:nvSpPr>
      <dsp:spPr>
        <a:xfrm>
          <a:off x="4951090" y="330694"/>
          <a:ext cx="2629419" cy="8853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>
              <a:latin typeface="Arial" panose="020B0604020202020204" pitchFamily="34" charset="0"/>
              <a:cs typeface="Arial" panose="020B0604020202020204" pitchFamily="34" charset="0"/>
            </a:rPr>
            <a:t>Členovci</a:t>
          </a:r>
          <a:endParaRPr lang="cs-CZ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77021" y="356625"/>
        <a:ext cx="2577557" cy="833504"/>
      </dsp:txXfrm>
    </dsp:sp>
    <dsp:sp modelId="{1E1857B7-3E81-4967-AEBA-B4DBE966B179}">
      <dsp:nvSpPr>
        <dsp:cNvPr id="0" name=""/>
        <dsp:cNvSpPr/>
      </dsp:nvSpPr>
      <dsp:spPr>
        <a:xfrm>
          <a:off x="1813179" y="885380"/>
          <a:ext cx="1688854" cy="5363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FA431-B76D-42EC-B06A-1A4709686728}">
      <dsp:nvSpPr>
        <dsp:cNvPr id="0" name=""/>
        <dsp:cNvSpPr/>
      </dsp:nvSpPr>
      <dsp:spPr>
        <a:xfrm>
          <a:off x="2008319" y="1070763"/>
          <a:ext cx="1688854" cy="536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Arial" panose="020B0604020202020204" pitchFamily="34" charset="0"/>
              <a:cs typeface="Arial" panose="020B0604020202020204" pitchFamily="34" charset="0"/>
            </a:rPr>
            <a:t>0. Trilobiti</a:t>
          </a:r>
        </a:p>
      </dsp:txBody>
      <dsp:txXfrm>
        <a:off x="2024028" y="1086472"/>
        <a:ext cx="1657436" cy="504916"/>
      </dsp:txXfrm>
    </dsp:sp>
    <dsp:sp modelId="{DB800A28-74D4-4BC5-9E33-BB493FC45BD0}">
      <dsp:nvSpPr>
        <dsp:cNvPr id="0" name=""/>
        <dsp:cNvSpPr/>
      </dsp:nvSpPr>
      <dsp:spPr>
        <a:xfrm>
          <a:off x="238590" y="2133774"/>
          <a:ext cx="1756259" cy="1115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4963F1-0B54-4086-A264-6B83DBC459C7}">
      <dsp:nvSpPr>
        <dsp:cNvPr id="0" name=""/>
        <dsp:cNvSpPr/>
      </dsp:nvSpPr>
      <dsp:spPr>
        <a:xfrm>
          <a:off x="433730" y="2319157"/>
          <a:ext cx="1756259" cy="11152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Arial" panose="020B0604020202020204" pitchFamily="34" charset="0"/>
              <a:cs typeface="Arial" panose="020B0604020202020204" pitchFamily="34" charset="0"/>
            </a:rPr>
            <a:t>1. Klepítkatci</a:t>
          </a:r>
        </a:p>
      </dsp:txBody>
      <dsp:txXfrm>
        <a:off x="466394" y="2351821"/>
        <a:ext cx="1690931" cy="1049897"/>
      </dsp:txXfrm>
    </dsp:sp>
    <dsp:sp modelId="{EF2381D4-2D68-4722-B8ED-65C3132320FA}">
      <dsp:nvSpPr>
        <dsp:cNvPr id="0" name=""/>
        <dsp:cNvSpPr/>
      </dsp:nvSpPr>
      <dsp:spPr>
        <a:xfrm>
          <a:off x="1099790" y="4083193"/>
          <a:ext cx="1756259" cy="1115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ABEA8-1BAF-4518-9776-73502707F6E3}">
      <dsp:nvSpPr>
        <dsp:cNvPr id="0" name=""/>
        <dsp:cNvSpPr/>
      </dsp:nvSpPr>
      <dsp:spPr>
        <a:xfrm>
          <a:off x="1294930" y="4268576"/>
          <a:ext cx="1756259" cy="11152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>
              <a:latin typeface="Arial" panose="020B0604020202020204" pitchFamily="34" charset="0"/>
              <a:cs typeface="Arial" panose="020B0604020202020204" pitchFamily="34" charset="0"/>
            </a:rPr>
            <a:t>Pavouk, Štír, Klíště …</a:t>
          </a:r>
        </a:p>
      </dsp:txBody>
      <dsp:txXfrm>
        <a:off x="1327594" y="4301240"/>
        <a:ext cx="1690931" cy="1049897"/>
      </dsp:txXfrm>
    </dsp:sp>
    <dsp:sp modelId="{2994DF2E-2822-4897-9F59-76416F6B3875}">
      <dsp:nvSpPr>
        <dsp:cNvPr id="0" name=""/>
        <dsp:cNvSpPr/>
      </dsp:nvSpPr>
      <dsp:spPr>
        <a:xfrm>
          <a:off x="2837139" y="2135134"/>
          <a:ext cx="1756259" cy="1115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4E443D-85E8-4620-9C73-9F45E3ABF690}">
      <dsp:nvSpPr>
        <dsp:cNvPr id="0" name=""/>
        <dsp:cNvSpPr/>
      </dsp:nvSpPr>
      <dsp:spPr>
        <a:xfrm>
          <a:off x="3032279" y="2320517"/>
          <a:ext cx="1756259" cy="11152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Arial" panose="020B0604020202020204" pitchFamily="34" charset="0"/>
              <a:cs typeface="Arial" panose="020B0604020202020204" pitchFamily="34" charset="0"/>
            </a:rPr>
            <a:t>2. Korýši</a:t>
          </a:r>
        </a:p>
      </dsp:txBody>
      <dsp:txXfrm>
        <a:off x="3064943" y="2353181"/>
        <a:ext cx="1690931" cy="1049897"/>
      </dsp:txXfrm>
    </dsp:sp>
    <dsp:sp modelId="{73713F57-D52B-48CE-B76A-4DEF4883C9F2}">
      <dsp:nvSpPr>
        <dsp:cNvPr id="0" name=""/>
        <dsp:cNvSpPr/>
      </dsp:nvSpPr>
      <dsp:spPr>
        <a:xfrm>
          <a:off x="3502639" y="3668463"/>
          <a:ext cx="1756259" cy="1115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B6E63A-0991-4CBF-9D34-9FAEB677B354}">
      <dsp:nvSpPr>
        <dsp:cNvPr id="0" name=""/>
        <dsp:cNvSpPr/>
      </dsp:nvSpPr>
      <dsp:spPr>
        <a:xfrm>
          <a:off x="3697779" y="3853846"/>
          <a:ext cx="1756259" cy="11152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>
              <a:latin typeface="Arial" panose="020B0604020202020204" pitchFamily="34" charset="0"/>
              <a:cs typeface="Arial" panose="020B0604020202020204" pitchFamily="34" charset="0"/>
            </a:rPr>
            <a:t>Rak, Krab, Kreveta …</a:t>
          </a:r>
        </a:p>
      </dsp:txBody>
      <dsp:txXfrm>
        <a:off x="3730443" y="3886510"/>
        <a:ext cx="1690931" cy="1049897"/>
      </dsp:txXfrm>
    </dsp:sp>
    <dsp:sp modelId="{E66E4ADF-9C3F-4D75-80F1-5E4E9E5D2A76}">
      <dsp:nvSpPr>
        <dsp:cNvPr id="0" name=""/>
        <dsp:cNvSpPr/>
      </dsp:nvSpPr>
      <dsp:spPr>
        <a:xfrm>
          <a:off x="8040102" y="1816504"/>
          <a:ext cx="1756259" cy="5521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D568A0-73DE-41B6-839C-34B3C45D1984}">
      <dsp:nvSpPr>
        <dsp:cNvPr id="0" name=""/>
        <dsp:cNvSpPr/>
      </dsp:nvSpPr>
      <dsp:spPr>
        <a:xfrm>
          <a:off x="8235242" y="2001887"/>
          <a:ext cx="1756259" cy="5521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Arial" panose="020B0604020202020204" pitchFamily="34" charset="0"/>
              <a:cs typeface="Arial" panose="020B0604020202020204" pitchFamily="34" charset="0"/>
            </a:rPr>
            <a:t>3. Vzdušnicovci</a:t>
          </a:r>
        </a:p>
      </dsp:txBody>
      <dsp:txXfrm>
        <a:off x="8251413" y="2018058"/>
        <a:ext cx="1723917" cy="519772"/>
      </dsp:txXfrm>
    </dsp:sp>
    <dsp:sp modelId="{1B70745E-C2C6-40E9-9AD6-4D7334319A1F}">
      <dsp:nvSpPr>
        <dsp:cNvPr id="0" name=""/>
        <dsp:cNvSpPr/>
      </dsp:nvSpPr>
      <dsp:spPr>
        <a:xfrm>
          <a:off x="6721149" y="2972474"/>
          <a:ext cx="1756259" cy="1115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17D256-B0E9-4F5E-AA74-EDDB7E35B24A}">
      <dsp:nvSpPr>
        <dsp:cNvPr id="0" name=""/>
        <dsp:cNvSpPr/>
      </dsp:nvSpPr>
      <dsp:spPr>
        <a:xfrm>
          <a:off x="6916289" y="3157857"/>
          <a:ext cx="1756259" cy="11152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>
              <a:latin typeface="Arial" panose="020B0604020202020204" pitchFamily="34" charset="0"/>
              <a:cs typeface="Arial" panose="020B0604020202020204" pitchFamily="34" charset="0"/>
            </a:rPr>
            <a:t>Hmyz</a:t>
          </a:r>
        </a:p>
      </dsp:txBody>
      <dsp:txXfrm>
        <a:off x="6948953" y="3190521"/>
        <a:ext cx="1690931" cy="1049897"/>
      </dsp:txXfrm>
    </dsp:sp>
    <dsp:sp modelId="{BB79E388-DC9F-43CE-8742-570B73155696}">
      <dsp:nvSpPr>
        <dsp:cNvPr id="0" name=""/>
        <dsp:cNvSpPr/>
      </dsp:nvSpPr>
      <dsp:spPr>
        <a:xfrm>
          <a:off x="5377661" y="4673911"/>
          <a:ext cx="1756259" cy="1115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197820-3A78-4310-8F8C-B6F50C0F7E56}">
      <dsp:nvSpPr>
        <dsp:cNvPr id="0" name=""/>
        <dsp:cNvSpPr/>
      </dsp:nvSpPr>
      <dsp:spPr>
        <a:xfrm>
          <a:off x="5572801" y="4859294"/>
          <a:ext cx="1756259" cy="11152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>
              <a:latin typeface="Arial" panose="020B0604020202020204" pitchFamily="34" charset="0"/>
              <a:cs typeface="Arial" panose="020B0604020202020204" pitchFamily="34" charset="0"/>
            </a:rPr>
            <a:t>S proměnou dokonalou</a:t>
          </a:r>
        </a:p>
      </dsp:txBody>
      <dsp:txXfrm>
        <a:off x="5605465" y="4891958"/>
        <a:ext cx="1690931" cy="1049897"/>
      </dsp:txXfrm>
    </dsp:sp>
    <dsp:sp modelId="{3CCC4144-B7AF-4AF2-8D66-CDB5400C0F3B}">
      <dsp:nvSpPr>
        <dsp:cNvPr id="0" name=""/>
        <dsp:cNvSpPr/>
      </dsp:nvSpPr>
      <dsp:spPr>
        <a:xfrm>
          <a:off x="7861350" y="4673911"/>
          <a:ext cx="1756259" cy="1115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82D410-4AB8-45B1-9F44-54BE66B4952F}">
      <dsp:nvSpPr>
        <dsp:cNvPr id="0" name=""/>
        <dsp:cNvSpPr/>
      </dsp:nvSpPr>
      <dsp:spPr>
        <a:xfrm>
          <a:off x="8056490" y="4859294"/>
          <a:ext cx="1756259" cy="11152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>
              <a:latin typeface="Arial" panose="020B0604020202020204" pitchFamily="34" charset="0"/>
              <a:cs typeface="Arial" panose="020B0604020202020204" pitchFamily="34" charset="0"/>
            </a:rPr>
            <a:t>S proměnou nedokonalou</a:t>
          </a:r>
        </a:p>
      </dsp:txBody>
      <dsp:txXfrm>
        <a:off x="8089154" y="4891958"/>
        <a:ext cx="1690931" cy="1049897"/>
      </dsp:txXfrm>
    </dsp:sp>
    <dsp:sp modelId="{4F4416DD-ECC0-42CE-95A0-D3ACF772734D}">
      <dsp:nvSpPr>
        <dsp:cNvPr id="0" name=""/>
        <dsp:cNvSpPr/>
      </dsp:nvSpPr>
      <dsp:spPr>
        <a:xfrm>
          <a:off x="8908434" y="2906921"/>
          <a:ext cx="1756259" cy="1115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D66C1-4BF0-4FB2-A4A1-A92FAAA93A31}">
      <dsp:nvSpPr>
        <dsp:cNvPr id="0" name=""/>
        <dsp:cNvSpPr/>
      </dsp:nvSpPr>
      <dsp:spPr>
        <a:xfrm>
          <a:off x="9103574" y="3092304"/>
          <a:ext cx="1756259" cy="11152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>
              <a:latin typeface="Arial" panose="020B0604020202020204" pitchFamily="34" charset="0"/>
              <a:cs typeface="Arial" panose="020B0604020202020204" pitchFamily="34" charset="0"/>
            </a:rPr>
            <a:t>Stonožky, Mnohonožky</a:t>
          </a:r>
        </a:p>
      </dsp:txBody>
      <dsp:txXfrm>
        <a:off x="9136238" y="3124968"/>
        <a:ext cx="1690931" cy="1049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264CA-50CF-4683-AB7E-C21CE84A2BD0}">
      <dsp:nvSpPr>
        <dsp:cNvPr id="0" name=""/>
        <dsp:cNvSpPr/>
      </dsp:nvSpPr>
      <dsp:spPr>
        <a:xfrm>
          <a:off x="2140473" y="1736398"/>
          <a:ext cx="4045001" cy="404500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100" kern="1200" dirty="0">
              <a:latin typeface="Arial Black" panose="020B0A04020102020204" pitchFamily="34" charset="0"/>
              <a:cs typeface="Arial" panose="020B0604020202020204" pitchFamily="34" charset="0"/>
            </a:rPr>
            <a:t>Korýši</a:t>
          </a:r>
        </a:p>
      </dsp:txBody>
      <dsp:txXfrm>
        <a:off x="2732850" y="2328775"/>
        <a:ext cx="2860247" cy="2860247"/>
      </dsp:txXfrm>
    </dsp:sp>
    <dsp:sp modelId="{ECB780EE-BB93-42F7-BEEF-29C0DAF8D95F}">
      <dsp:nvSpPr>
        <dsp:cNvPr id="0" name=""/>
        <dsp:cNvSpPr/>
      </dsp:nvSpPr>
      <dsp:spPr>
        <a:xfrm>
          <a:off x="2781175" y="4"/>
          <a:ext cx="2022500" cy="202250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>
              <a:latin typeface="Arial" panose="020B0604020202020204" pitchFamily="34" charset="0"/>
              <a:cs typeface="Arial" panose="020B0604020202020204" pitchFamily="34" charset="0"/>
            </a:rPr>
            <a:t>KRABI</a:t>
          </a:r>
        </a:p>
      </dsp:txBody>
      <dsp:txXfrm>
        <a:off x="3077363" y="296192"/>
        <a:ext cx="1430124" cy="1430124"/>
      </dsp:txXfrm>
    </dsp:sp>
    <dsp:sp modelId="{6F929A9E-FC48-4A1F-9F76-5ACBEC3727F5}">
      <dsp:nvSpPr>
        <dsp:cNvPr id="0" name=""/>
        <dsp:cNvSpPr/>
      </dsp:nvSpPr>
      <dsp:spPr>
        <a:xfrm>
          <a:off x="5442982" y="1137648"/>
          <a:ext cx="2022500" cy="202250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>
              <a:latin typeface="Arial" panose="020B0604020202020204" pitchFamily="34" charset="0"/>
              <a:cs typeface="Arial" panose="020B0604020202020204" pitchFamily="34" charset="0"/>
            </a:rPr>
            <a:t>RACI</a:t>
          </a:r>
        </a:p>
      </dsp:txBody>
      <dsp:txXfrm>
        <a:off x="5739170" y="1433836"/>
        <a:ext cx="1430124" cy="1430124"/>
      </dsp:txXfrm>
    </dsp:sp>
    <dsp:sp modelId="{E4293386-7A68-4616-A9BC-1872A1496772}">
      <dsp:nvSpPr>
        <dsp:cNvPr id="0" name=""/>
        <dsp:cNvSpPr/>
      </dsp:nvSpPr>
      <dsp:spPr>
        <a:xfrm>
          <a:off x="4771702" y="4555219"/>
          <a:ext cx="2022500" cy="202250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>
              <a:latin typeface="Arial" panose="020B0604020202020204" pitchFamily="34" charset="0"/>
              <a:cs typeface="Arial" panose="020B0604020202020204" pitchFamily="34" charset="0"/>
            </a:rPr>
            <a:t>STÍNKY</a:t>
          </a:r>
        </a:p>
      </dsp:txBody>
      <dsp:txXfrm>
        <a:off x="5067890" y="4851407"/>
        <a:ext cx="1430124" cy="1430124"/>
      </dsp:txXfrm>
    </dsp:sp>
    <dsp:sp modelId="{8489A068-3980-443C-8030-7BECD076AF9C}">
      <dsp:nvSpPr>
        <dsp:cNvPr id="0" name=""/>
        <dsp:cNvSpPr/>
      </dsp:nvSpPr>
      <dsp:spPr>
        <a:xfrm>
          <a:off x="962935" y="4532389"/>
          <a:ext cx="2022500" cy="2022500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>
              <a:latin typeface="Arial" panose="020B0604020202020204" pitchFamily="34" charset="0"/>
              <a:cs typeface="Arial" panose="020B0604020202020204" pitchFamily="34" charset="0"/>
            </a:rPr>
            <a:t>SVINKY</a:t>
          </a:r>
        </a:p>
      </dsp:txBody>
      <dsp:txXfrm>
        <a:off x="1259123" y="4828577"/>
        <a:ext cx="1430124" cy="1430124"/>
      </dsp:txXfrm>
    </dsp:sp>
    <dsp:sp modelId="{7A78D859-5036-425E-8103-978B01CD919C}">
      <dsp:nvSpPr>
        <dsp:cNvPr id="0" name=""/>
        <dsp:cNvSpPr/>
      </dsp:nvSpPr>
      <dsp:spPr>
        <a:xfrm>
          <a:off x="660785" y="1493684"/>
          <a:ext cx="2022500" cy="202250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>
              <a:latin typeface="Arial" panose="020B0604020202020204" pitchFamily="34" charset="0"/>
              <a:cs typeface="Arial" panose="020B0604020202020204" pitchFamily="34" charset="0"/>
            </a:rPr>
            <a:t>KREVETY</a:t>
          </a:r>
        </a:p>
      </dsp:txBody>
      <dsp:txXfrm>
        <a:off x="956973" y="1789872"/>
        <a:ext cx="1430124" cy="1430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13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02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02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31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4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59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8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19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93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0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4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3AF9C6E-31D5-480C-AE10-9BA3E4ED1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Korýši – Procvičování online – Umíme fakta">
            <a:extLst>
              <a:ext uri="{FF2B5EF4-FFF2-40B4-BE49-F238E27FC236}">
                <a16:creationId xmlns:a16="http://schemas.microsoft.com/office/drawing/2014/main" id="{3C92C5B3-886B-5227-9608-EA57A34687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r="14214" b="-1"/>
          <a:stretch/>
        </p:blipFill>
        <p:spPr bwMode="auto">
          <a:xfrm>
            <a:off x="20" y="1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4F63EBA1-848C-4958-811B-0BEF4A0D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17769" y="3367630"/>
            <a:ext cx="4808784" cy="2769498"/>
          </a:xfrm>
          <a:custGeom>
            <a:avLst/>
            <a:gdLst>
              <a:gd name="connsiteX0" fmla="*/ 4456852 w 7096563"/>
              <a:gd name="connsiteY0" fmla="*/ 382 h 2526654"/>
              <a:gd name="connsiteX1" fmla="*/ 5996285 w 7096563"/>
              <a:gd name="connsiteY1" fmla="*/ 12882 h 2526654"/>
              <a:gd name="connsiteX2" fmla="*/ 7029234 w 7096563"/>
              <a:gd name="connsiteY2" fmla="*/ 444804 h 2526654"/>
              <a:gd name="connsiteX3" fmla="*/ 6956662 w 7096563"/>
              <a:gd name="connsiteY3" fmla="*/ 1562396 h 2526654"/>
              <a:gd name="connsiteX4" fmla="*/ 6145668 w 7096563"/>
              <a:gd name="connsiteY4" fmla="*/ 1942015 h 2526654"/>
              <a:gd name="connsiteX5" fmla="*/ 5837370 w 7096563"/>
              <a:gd name="connsiteY5" fmla="*/ 1959647 h 2526654"/>
              <a:gd name="connsiteX6" fmla="*/ 5815841 w 7096563"/>
              <a:gd name="connsiteY6" fmla="*/ 2526654 h 2526654"/>
              <a:gd name="connsiteX7" fmla="*/ 5303195 w 7096563"/>
              <a:gd name="connsiteY7" fmla="*/ 1946413 h 2526654"/>
              <a:gd name="connsiteX8" fmla="*/ 5039055 w 7096563"/>
              <a:gd name="connsiteY8" fmla="*/ 1933347 h 2526654"/>
              <a:gd name="connsiteX9" fmla="*/ 875181 w 7096563"/>
              <a:gd name="connsiteY9" fmla="*/ 1954285 h 2526654"/>
              <a:gd name="connsiteX10" fmla="*/ 149462 w 7096563"/>
              <a:gd name="connsiteY10" fmla="*/ 1489824 h 2526654"/>
              <a:gd name="connsiteX11" fmla="*/ 33346 w 7096563"/>
              <a:gd name="connsiteY11" fmla="*/ 604461 h 2526654"/>
              <a:gd name="connsiteX12" fmla="*/ 761024 w 7096563"/>
              <a:gd name="connsiteY12" fmla="*/ 99968 h 2526654"/>
              <a:gd name="connsiteX13" fmla="*/ 2289456 w 7096563"/>
              <a:gd name="connsiteY13" fmla="*/ 35686 h 2526654"/>
              <a:gd name="connsiteX14" fmla="*/ 2355877 w 7096563"/>
              <a:gd name="connsiteY14" fmla="*/ 33952 h 2526654"/>
              <a:gd name="connsiteX15" fmla="*/ 2355877 w 7096563"/>
              <a:gd name="connsiteY15" fmla="*/ 18770 h 2526654"/>
              <a:gd name="connsiteX16" fmla="*/ 2878392 w 7096563"/>
              <a:gd name="connsiteY16" fmla="*/ 18770 h 2526654"/>
              <a:gd name="connsiteX17" fmla="*/ 2878392 w 7096563"/>
              <a:gd name="connsiteY17" fmla="*/ 20840 h 2526654"/>
              <a:gd name="connsiteX18" fmla="*/ 3326250 w 7096563"/>
              <a:gd name="connsiteY18" fmla="*/ 11889 h 2526654"/>
              <a:gd name="connsiteX19" fmla="*/ 4456852 w 7096563"/>
              <a:gd name="connsiteY19" fmla="*/ 382 h 2526654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2878392 w 7096563"/>
              <a:gd name="connsiteY16" fmla="*/ 20458 h 2526272"/>
              <a:gd name="connsiteX17" fmla="*/ 3326250 w 7096563"/>
              <a:gd name="connsiteY17" fmla="*/ 11507 h 2526272"/>
              <a:gd name="connsiteX18" fmla="*/ 4456852 w 7096563"/>
              <a:gd name="connsiteY18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3326250 w 7096563"/>
              <a:gd name="connsiteY16" fmla="*/ 11507 h 2526272"/>
              <a:gd name="connsiteX17" fmla="*/ 4456852 w 7096563"/>
              <a:gd name="connsiteY17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878392 w 7096563"/>
              <a:gd name="connsiteY14" fmla="*/ 18388 h 2526272"/>
              <a:gd name="connsiteX15" fmla="*/ 3326250 w 7096563"/>
              <a:gd name="connsiteY15" fmla="*/ 11507 h 2526272"/>
              <a:gd name="connsiteX16" fmla="*/ 4456852 w 7096563"/>
              <a:gd name="connsiteY16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3326250 w 7096563"/>
              <a:gd name="connsiteY14" fmla="*/ 11507 h 2526272"/>
              <a:gd name="connsiteX15" fmla="*/ 4456852 w 7096563"/>
              <a:gd name="connsiteY15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4456852 w 7096563"/>
              <a:gd name="connsiteY14" fmla="*/ 0 h 2526272"/>
              <a:gd name="connsiteX0" fmla="*/ 2289456 w 7096563"/>
              <a:gd name="connsiteY0" fmla="*/ 22804 h 2513772"/>
              <a:gd name="connsiteX1" fmla="*/ 5996285 w 7096563"/>
              <a:gd name="connsiteY1" fmla="*/ 0 h 2513772"/>
              <a:gd name="connsiteX2" fmla="*/ 7029234 w 7096563"/>
              <a:gd name="connsiteY2" fmla="*/ 431922 h 2513772"/>
              <a:gd name="connsiteX3" fmla="*/ 6956662 w 7096563"/>
              <a:gd name="connsiteY3" fmla="*/ 1549514 h 2513772"/>
              <a:gd name="connsiteX4" fmla="*/ 6145668 w 7096563"/>
              <a:gd name="connsiteY4" fmla="*/ 1929133 h 2513772"/>
              <a:gd name="connsiteX5" fmla="*/ 5837370 w 7096563"/>
              <a:gd name="connsiteY5" fmla="*/ 1946765 h 2513772"/>
              <a:gd name="connsiteX6" fmla="*/ 5815841 w 7096563"/>
              <a:gd name="connsiteY6" fmla="*/ 2513772 h 2513772"/>
              <a:gd name="connsiteX7" fmla="*/ 5303195 w 7096563"/>
              <a:gd name="connsiteY7" fmla="*/ 1933531 h 2513772"/>
              <a:gd name="connsiteX8" fmla="*/ 5039055 w 7096563"/>
              <a:gd name="connsiteY8" fmla="*/ 1920465 h 2513772"/>
              <a:gd name="connsiteX9" fmla="*/ 875181 w 7096563"/>
              <a:gd name="connsiteY9" fmla="*/ 1941403 h 2513772"/>
              <a:gd name="connsiteX10" fmla="*/ 149462 w 7096563"/>
              <a:gd name="connsiteY10" fmla="*/ 1476942 h 2513772"/>
              <a:gd name="connsiteX11" fmla="*/ 33346 w 7096563"/>
              <a:gd name="connsiteY11" fmla="*/ 591579 h 2513772"/>
              <a:gd name="connsiteX12" fmla="*/ 761024 w 7096563"/>
              <a:gd name="connsiteY12" fmla="*/ 87086 h 2513772"/>
              <a:gd name="connsiteX13" fmla="*/ 2289456 w 7096563"/>
              <a:gd name="connsiteY13" fmla="*/ 22804 h 2513772"/>
              <a:gd name="connsiteX0" fmla="*/ 2289456 w 7096563"/>
              <a:gd name="connsiteY0" fmla="*/ 33636 h 2524604"/>
              <a:gd name="connsiteX1" fmla="*/ 5996285 w 7096563"/>
              <a:gd name="connsiteY1" fmla="*/ 10832 h 2524604"/>
              <a:gd name="connsiteX2" fmla="*/ 7029234 w 7096563"/>
              <a:gd name="connsiteY2" fmla="*/ 442754 h 2524604"/>
              <a:gd name="connsiteX3" fmla="*/ 6956662 w 7096563"/>
              <a:gd name="connsiteY3" fmla="*/ 1560346 h 2524604"/>
              <a:gd name="connsiteX4" fmla="*/ 6145668 w 7096563"/>
              <a:gd name="connsiteY4" fmla="*/ 1939965 h 2524604"/>
              <a:gd name="connsiteX5" fmla="*/ 5837370 w 7096563"/>
              <a:gd name="connsiteY5" fmla="*/ 1957597 h 2524604"/>
              <a:gd name="connsiteX6" fmla="*/ 5815841 w 7096563"/>
              <a:gd name="connsiteY6" fmla="*/ 2524604 h 2524604"/>
              <a:gd name="connsiteX7" fmla="*/ 5303195 w 7096563"/>
              <a:gd name="connsiteY7" fmla="*/ 1944363 h 2524604"/>
              <a:gd name="connsiteX8" fmla="*/ 5039055 w 7096563"/>
              <a:gd name="connsiteY8" fmla="*/ 1931297 h 2524604"/>
              <a:gd name="connsiteX9" fmla="*/ 875181 w 7096563"/>
              <a:gd name="connsiteY9" fmla="*/ 1952235 h 2524604"/>
              <a:gd name="connsiteX10" fmla="*/ 149462 w 7096563"/>
              <a:gd name="connsiteY10" fmla="*/ 1487774 h 2524604"/>
              <a:gd name="connsiteX11" fmla="*/ 33346 w 7096563"/>
              <a:gd name="connsiteY11" fmla="*/ 602411 h 2524604"/>
              <a:gd name="connsiteX12" fmla="*/ 761024 w 7096563"/>
              <a:gd name="connsiteY12" fmla="*/ 97918 h 2524604"/>
              <a:gd name="connsiteX13" fmla="*/ 2289456 w 7096563"/>
              <a:gd name="connsiteY13" fmla="*/ 33636 h 2524604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748423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347315 w 7154422"/>
              <a:gd name="connsiteY0" fmla="*/ 33636 h 2397161"/>
              <a:gd name="connsiteX1" fmla="*/ 6054144 w 7154422"/>
              <a:gd name="connsiteY1" fmla="*/ 10832 h 2397161"/>
              <a:gd name="connsiteX2" fmla="*/ 7087093 w 7154422"/>
              <a:gd name="connsiteY2" fmla="*/ 442754 h 2397161"/>
              <a:gd name="connsiteX3" fmla="*/ 7014521 w 7154422"/>
              <a:gd name="connsiteY3" fmla="*/ 1560346 h 2397161"/>
              <a:gd name="connsiteX4" fmla="*/ 6203527 w 7154422"/>
              <a:gd name="connsiteY4" fmla="*/ 1939965 h 2397161"/>
              <a:gd name="connsiteX5" fmla="*/ 5895229 w 7154422"/>
              <a:gd name="connsiteY5" fmla="*/ 1957597 h 2397161"/>
              <a:gd name="connsiteX6" fmla="*/ 5849495 w 7154422"/>
              <a:gd name="connsiteY6" fmla="*/ 2397161 h 2397161"/>
              <a:gd name="connsiteX7" fmla="*/ 5361054 w 7154422"/>
              <a:gd name="connsiteY7" fmla="*/ 1944363 h 2397161"/>
              <a:gd name="connsiteX8" fmla="*/ 5096914 w 7154422"/>
              <a:gd name="connsiteY8" fmla="*/ 1931297 h 2397161"/>
              <a:gd name="connsiteX9" fmla="*/ 806282 w 7154422"/>
              <a:gd name="connsiteY9" fmla="*/ 1952235 h 2397161"/>
              <a:gd name="connsiteX10" fmla="*/ 80562 w 7154422"/>
              <a:gd name="connsiteY10" fmla="*/ 1494506 h 2397161"/>
              <a:gd name="connsiteX11" fmla="*/ 91205 w 7154422"/>
              <a:gd name="connsiteY11" fmla="*/ 602411 h 2397161"/>
              <a:gd name="connsiteX12" fmla="*/ 818883 w 7154422"/>
              <a:gd name="connsiteY12" fmla="*/ 97918 h 2397161"/>
              <a:gd name="connsiteX13" fmla="*/ 2347315 w 7154422"/>
              <a:gd name="connsiteY13" fmla="*/ 33636 h 2397161"/>
              <a:gd name="connsiteX0" fmla="*/ 2353100 w 7160207"/>
              <a:gd name="connsiteY0" fmla="*/ 33636 h 2397161"/>
              <a:gd name="connsiteX1" fmla="*/ 6059929 w 7160207"/>
              <a:gd name="connsiteY1" fmla="*/ 10832 h 2397161"/>
              <a:gd name="connsiteX2" fmla="*/ 7092878 w 7160207"/>
              <a:gd name="connsiteY2" fmla="*/ 442754 h 2397161"/>
              <a:gd name="connsiteX3" fmla="*/ 7020306 w 7160207"/>
              <a:gd name="connsiteY3" fmla="*/ 1560346 h 2397161"/>
              <a:gd name="connsiteX4" fmla="*/ 6209312 w 7160207"/>
              <a:gd name="connsiteY4" fmla="*/ 1939965 h 2397161"/>
              <a:gd name="connsiteX5" fmla="*/ 5901014 w 7160207"/>
              <a:gd name="connsiteY5" fmla="*/ 1957597 h 2397161"/>
              <a:gd name="connsiteX6" fmla="*/ 5855280 w 7160207"/>
              <a:gd name="connsiteY6" fmla="*/ 2397161 h 2397161"/>
              <a:gd name="connsiteX7" fmla="*/ 5366839 w 7160207"/>
              <a:gd name="connsiteY7" fmla="*/ 1944363 h 2397161"/>
              <a:gd name="connsiteX8" fmla="*/ 5102699 w 7160207"/>
              <a:gd name="connsiteY8" fmla="*/ 1931297 h 2397161"/>
              <a:gd name="connsiteX9" fmla="*/ 812067 w 7160207"/>
              <a:gd name="connsiteY9" fmla="*/ 1952235 h 2397161"/>
              <a:gd name="connsiteX10" fmla="*/ 86347 w 7160207"/>
              <a:gd name="connsiteY10" fmla="*/ 1494506 h 2397161"/>
              <a:gd name="connsiteX11" fmla="*/ 81145 w 7160207"/>
              <a:gd name="connsiteY11" fmla="*/ 568748 h 2397161"/>
              <a:gd name="connsiteX12" fmla="*/ 824668 w 7160207"/>
              <a:gd name="connsiteY12" fmla="*/ 97918 h 2397161"/>
              <a:gd name="connsiteX13" fmla="*/ 2353100 w 7160207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5113076 w 7170584"/>
              <a:gd name="connsiteY8" fmla="*/ 1931297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218769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891248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107856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411013 w 7170584"/>
              <a:gd name="connsiteY0" fmla="*/ 13172 h 2309372"/>
              <a:gd name="connsiteX1" fmla="*/ 6070306 w 7170584"/>
              <a:gd name="connsiteY1" fmla="*/ 17298 h 2309372"/>
              <a:gd name="connsiteX2" fmla="*/ 7103255 w 7170584"/>
              <a:gd name="connsiteY2" fmla="*/ 449220 h 2309372"/>
              <a:gd name="connsiteX3" fmla="*/ 7030683 w 7170584"/>
              <a:gd name="connsiteY3" fmla="*/ 1566812 h 2309372"/>
              <a:gd name="connsiteX4" fmla="*/ 6219689 w 7170584"/>
              <a:gd name="connsiteY4" fmla="*/ 1946431 h 2309372"/>
              <a:gd name="connsiteX5" fmla="*/ 5911391 w 7170584"/>
              <a:gd name="connsiteY5" fmla="*/ 1964063 h 2309372"/>
              <a:gd name="connsiteX6" fmla="*/ 5675521 w 7170584"/>
              <a:gd name="connsiteY6" fmla="*/ 2309372 h 2309372"/>
              <a:gd name="connsiteX7" fmla="*/ 5107856 w 7170584"/>
              <a:gd name="connsiteY7" fmla="*/ 1950829 h 2309372"/>
              <a:gd name="connsiteX8" fmla="*/ 4780334 w 7170584"/>
              <a:gd name="connsiteY8" fmla="*/ 1951229 h 2309372"/>
              <a:gd name="connsiteX9" fmla="*/ 822444 w 7170584"/>
              <a:gd name="connsiteY9" fmla="*/ 1958701 h 2309372"/>
              <a:gd name="connsiteX10" fmla="*/ 96724 w 7170584"/>
              <a:gd name="connsiteY10" fmla="*/ 1500972 h 2309372"/>
              <a:gd name="connsiteX11" fmla="*/ 91522 w 7170584"/>
              <a:gd name="connsiteY11" fmla="*/ 575214 h 2309372"/>
              <a:gd name="connsiteX12" fmla="*/ 835045 w 7170584"/>
              <a:gd name="connsiteY12" fmla="*/ 104384 h 2309372"/>
              <a:gd name="connsiteX13" fmla="*/ 2411013 w 7170584"/>
              <a:gd name="connsiteY13" fmla="*/ 13172 h 2309372"/>
              <a:gd name="connsiteX0" fmla="*/ 2411013 w 7170584"/>
              <a:gd name="connsiteY0" fmla="*/ 28473 h 2324673"/>
              <a:gd name="connsiteX1" fmla="*/ 6070306 w 7170584"/>
              <a:gd name="connsiteY1" fmla="*/ 32599 h 2324673"/>
              <a:gd name="connsiteX2" fmla="*/ 7103255 w 7170584"/>
              <a:gd name="connsiteY2" fmla="*/ 464521 h 2324673"/>
              <a:gd name="connsiteX3" fmla="*/ 7030683 w 7170584"/>
              <a:gd name="connsiteY3" fmla="*/ 1582113 h 2324673"/>
              <a:gd name="connsiteX4" fmla="*/ 6219689 w 7170584"/>
              <a:gd name="connsiteY4" fmla="*/ 1961732 h 2324673"/>
              <a:gd name="connsiteX5" fmla="*/ 5911391 w 7170584"/>
              <a:gd name="connsiteY5" fmla="*/ 1979364 h 2324673"/>
              <a:gd name="connsiteX6" fmla="*/ 5675521 w 7170584"/>
              <a:gd name="connsiteY6" fmla="*/ 2324673 h 2324673"/>
              <a:gd name="connsiteX7" fmla="*/ 5107856 w 7170584"/>
              <a:gd name="connsiteY7" fmla="*/ 1966130 h 2324673"/>
              <a:gd name="connsiteX8" fmla="*/ 4780334 w 7170584"/>
              <a:gd name="connsiteY8" fmla="*/ 1966530 h 2324673"/>
              <a:gd name="connsiteX9" fmla="*/ 822444 w 7170584"/>
              <a:gd name="connsiteY9" fmla="*/ 1974002 h 2324673"/>
              <a:gd name="connsiteX10" fmla="*/ 96724 w 7170584"/>
              <a:gd name="connsiteY10" fmla="*/ 1516273 h 2324673"/>
              <a:gd name="connsiteX11" fmla="*/ 91522 w 7170584"/>
              <a:gd name="connsiteY11" fmla="*/ 590515 h 2324673"/>
              <a:gd name="connsiteX12" fmla="*/ 835045 w 7170584"/>
              <a:gd name="connsiteY12" fmla="*/ 119685 h 2324673"/>
              <a:gd name="connsiteX13" fmla="*/ 2411013 w 7170584"/>
              <a:gd name="connsiteY13" fmla="*/ 28473 h 2324673"/>
              <a:gd name="connsiteX0" fmla="*/ 2386918 w 7146489"/>
              <a:gd name="connsiteY0" fmla="*/ 28473 h 2324673"/>
              <a:gd name="connsiteX1" fmla="*/ 6046211 w 7146489"/>
              <a:gd name="connsiteY1" fmla="*/ 32599 h 2324673"/>
              <a:gd name="connsiteX2" fmla="*/ 7079160 w 7146489"/>
              <a:gd name="connsiteY2" fmla="*/ 464521 h 2324673"/>
              <a:gd name="connsiteX3" fmla="*/ 7006588 w 7146489"/>
              <a:gd name="connsiteY3" fmla="*/ 1582113 h 2324673"/>
              <a:gd name="connsiteX4" fmla="*/ 6195594 w 7146489"/>
              <a:gd name="connsiteY4" fmla="*/ 1961732 h 2324673"/>
              <a:gd name="connsiteX5" fmla="*/ 5887296 w 7146489"/>
              <a:gd name="connsiteY5" fmla="*/ 1979364 h 2324673"/>
              <a:gd name="connsiteX6" fmla="*/ 5651426 w 7146489"/>
              <a:gd name="connsiteY6" fmla="*/ 2324673 h 2324673"/>
              <a:gd name="connsiteX7" fmla="*/ 5083761 w 7146489"/>
              <a:gd name="connsiteY7" fmla="*/ 1966130 h 2324673"/>
              <a:gd name="connsiteX8" fmla="*/ 4756239 w 7146489"/>
              <a:gd name="connsiteY8" fmla="*/ 1966530 h 2324673"/>
              <a:gd name="connsiteX9" fmla="*/ 798349 w 7146489"/>
              <a:gd name="connsiteY9" fmla="*/ 1974002 h 2324673"/>
              <a:gd name="connsiteX10" fmla="*/ 72629 w 7146489"/>
              <a:gd name="connsiteY10" fmla="*/ 1516273 h 2324673"/>
              <a:gd name="connsiteX11" fmla="*/ 67427 w 7146489"/>
              <a:gd name="connsiteY11" fmla="*/ 590515 h 2324673"/>
              <a:gd name="connsiteX12" fmla="*/ 810950 w 7146489"/>
              <a:gd name="connsiteY12" fmla="*/ 119685 h 2324673"/>
              <a:gd name="connsiteX13" fmla="*/ 2386918 w 7146489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61345 w 7162874"/>
              <a:gd name="connsiteY4" fmla="*/ 1958949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15791 w 7175362"/>
              <a:gd name="connsiteY0" fmla="*/ 28473 h 2324673"/>
              <a:gd name="connsiteX1" fmla="*/ 6075084 w 7175362"/>
              <a:gd name="connsiteY1" fmla="*/ 32599 h 2324673"/>
              <a:gd name="connsiteX2" fmla="*/ 7108033 w 7175362"/>
              <a:gd name="connsiteY2" fmla="*/ 464521 h 2324673"/>
              <a:gd name="connsiteX3" fmla="*/ 7035461 w 7175362"/>
              <a:gd name="connsiteY3" fmla="*/ 1582113 h 2324673"/>
              <a:gd name="connsiteX4" fmla="*/ 6273833 w 7175362"/>
              <a:gd name="connsiteY4" fmla="*/ 1958949 h 2324673"/>
              <a:gd name="connsiteX5" fmla="*/ 5916169 w 7175362"/>
              <a:gd name="connsiteY5" fmla="*/ 1979364 h 2324673"/>
              <a:gd name="connsiteX6" fmla="*/ 5680299 w 7175362"/>
              <a:gd name="connsiteY6" fmla="*/ 2324673 h 2324673"/>
              <a:gd name="connsiteX7" fmla="*/ 5112634 w 7175362"/>
              <a:gd name="connsiteY7" fmla="*/ 1966130 h 2324673"/>
              <a:gd name="connsiteX8" fmla="*/ 4785112 w 7175362"/>
              <a:gd name="connsiteY8" fmla="*/ 1966530 h 2324673"/>
              <a:gd name="connsiteX9" fmla="*/ 827222 w 7175362"/>
              <a:gd name="connsiteY9" fmla="*/ 1974002 h 2324673"/>
              <a:gd name="connsiteX10" fmla="*/ 49621 w 7175362"/>
              <a:gd name="connsiteY10" fmla="*/ 1465977 h 2324673"/>
              <a:gd name="connsiteX11" fmla="*/ 96300 w 7175362"/>
              <a:gd name="connsiteY11" fmla="*/ 590515 h 2324673"/>
              <a:gd name="connsiteX12" fmla="*/ 839823 w 7175362"/>
              <a:gd name="connsiteY12" fmla="*/ 119685 h 2324673"/>
              <a:gd name="connsiteX13" fmla="*/ 2415791 w 7175362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41119 w 7189259"/>
              <a:gd name="connsiteY9" fmla="*/ 1974002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37790 w 7197361"/>
              <a:gd name="connsiteY0" fmla="*/ 28473 h 2324673"/>
              <a:gd name="connsiteX1" fmla="*/ 6097083 w 7197361"/>
              <a:gd name="connsiteY1" fmla="*/ 32599 h 2324673"/>
              <a:gd name="connsiteX2" fmla="*/ 7130032 w 7197361"/>
              <a:gd name="connsiteY2" fmla="*/ 464521 h 2324673"/>
              <a:gd name="connsiteX3" fmla="*/ 7057460 w 7197361"/>
              <a:gd name="connsiteY3" fmla="*/ 1582113 h 2324673"/>
              <a:gd name="connsiteX4" fmla="*/ 6295832 w 7197361"/>
              <a:gd name="connsiteY4" fmla="*/ 1958949 h 2324673"/>
              <a:gd name="connsiteX5" fmla="*/ 5938168 w 7197361"/>
              <a:gd name="connsiteY5" fmla="*/ 1979364 h 2324673"/>
              <a:gd name="connsiteX6" fmla="*/ 5702298 w 7197361"/>
              <a:gd name="connsiteY6" fmla="*/ 2324673 h 2324673"/>
              <a:gd name="connsiteX7" fmla="*/ 5167717 w 7197361"/>
              <a:gd name="connsiteY7" fmla="*/ 1991006 h 2324673"/>
              <a:gd name="connsiteX8" fmla="*/ 4796084 w 7197361"/>
              <a:gd name="connsiteY8" fmla="*/ 1971505 h 2324673"/>
              <a:gd name="connsiteX9" fmla="*/ 829030 w 7197361"/>
              <a:gd name="connsiteY9" fmla="*/ 1937567 h 2324673"/>
              <a:gd name="connsiteX10" fmla="*/ 40400 w 7197361"/>
              <a:gd name="connsiteY10" fmla="*/ 1382316 h 2324673"/>
              <a:gd name="connsiteX11" fmla="*/ 118299 w 7197361"/>
              <a:gd name="connsiteY11" fmla="*/ 590515 h 2324673"/>
              <a:gd name="connsiteX12" fmla="*/ 861822 w 7197361"/>
              <a:gd name="connsiteY12" fmla="*/ 119685 h 2324673"/>
              <a:gd name="connsiteX13" fmla="*/ 2437790 w 7197361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40061 w 7197363"/>
              <a:gd name="connsiteY9" fmla="*/ 192761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220557"/>
              <a:gd name="connsiteY0" fmla="*/ 28473 h 2324673"/>
              <a:gd name="connsiteX1" fmla="*/ 6097085 w 7220557"/>
              <a:gd name="connsiteY1" fmla="*/ 32599 h 2324673"/>
              <a:gd name="connsiteX2" fmla="*/ 7130034 w 7220557"/>
              <a:gd name="connsiteY2" fmla="*/ 464521 h 2324673"/>
              <a:gd name="connsiteX3" fmla="*/ 7101574 w 7220557"/>
              <a:gd name="connsiteY3" fmla="*/ 1567187 h 2324673"/>
              <a:gd name="connsiteX4" fmla="*/ 6295834 w 7220557"/>
              <a:gd name="connsiteY4" fmla="*/ 1958949 h 2324673"/>
              <a:gd name="connsiteX5" fmla="*/ 5938170 w 7220557"/>
              <a:gd name="connsiteY5" fmla="*/ 1979364 h 2324673"/>
              <a:gd name="connsiteX6" fmla="*/ 5702300 w 7220557"/>
              <a:gd name="connsiteY6" fmla="*/ 2324673 h 2324673"/>
              <a:gd name="connsiteX7" fmla="*/ 5167719 w 7220557"/>
              <a:gd name="connsiteY7" fmla="*/ 1991006 h 2324673"/>
              <a:gd name="connsiteX8" fmla="*/ 4796086 w 7220557"/>
              <a:gd name="connsiteY8" fmla="*/ 1971505 h 2324673"/>
              <a:gd name="connsiteX9" fmla="*/ 840061 w 7220557"/>
              <a:gd name="connsiteY9" fmla="*/ 1927617 h 2324673"/>
              <a:gd name="connsiteX10" fmla="*/ 40402 w 7220557"/>
              <a:gd name="connsiteY10" fmla="*/ 1382316 h 2324673"/>
              <a:gd name="connsiteX11" fmla="*/ 118301 w 7220557"/>
              <a:gd name="connsiteY11" fmla="*/ 590515 h 2324673"/>
              <a:gd name="connsiteX12" fmla="*/ 861824 w 7220557"/>
              <a:gd name="connsiteY12" fmla="*/ 119685 h 2324673"/>
              <a:gd name="connsiteX13" fmla="*/ 2437792 w 7220557"/>
              <a:gd name="connsiteY13" fmla="*/ 28473 h 2324673"/>
              <a:gd name="connsiteX0" fmla="*/ 2437792 w 7220557"/>
              <a:gd name="connsiteY0" fmla="*/ 28473 h 2314723"/>
              <a:gd name="connsiteX1" fmla="*/ 6097085 w 7220557"/>
              <a:gd name="connsiteY1" fmla="*/ 32599 h 2314723"/>
              <a:gd name="connsiteX2" fmla="*/ 7130034 w 7220557"/>
              <a:gd name="connsiteY2" fmla="*/ 464521 h 2314723"/>
              <a:gd name="connsiteX3" fmla="*/ 7101574 w 7220557"/>
              <a:gd name="connsiteY3" fmla="*/ 1567187 h 2314723"/>
              <a:gd name="connsiteX4" fmla="*/ 6295834 w 7220557"/>
              <a:gd name="connsiteY4" fmla="*/ 1958949 h 2314723"/>
              <a:gd name="connsiteX5" fmla="*/ 5938170 w 7220557"/>
              <a:gd name="connsiteY5" fmla="*/ 1979364 h 2314723"/>
              <a:gd name="connsiteX6" fmla="*/ 5669215 w 7220557"/>
              <a:gd name="connsiteY6" fmla="*/ 2314723 h 2314723"/>
              <a:gd name="connsiteX7" fmla="*/ 5167719 w 7220557"/>
              <a:gd name="connsiteY7" fmla="*/ 1991006 h 2314723"/>
              <a:gd name="connsiteX8" fmla="*/ 4796086 w 7220557"/>
              <a:gd name="connsiteY8" fmla="*/ 1971505 h 2314723"/>
              <a:gd name="connsiteX9" fmla="*/ 840061 w 7220557"/>
              <a:gd name="connsiteY9" fmla="*/ 1927617 h 2314723"/>
              <a:gd name="connsiteX10" fmla="*/ 40402 w 7220557"/>
              <a:gd name="connsiteY10" fmla="*/ 1382316 h 2314723"/>
              <a:gd name="connsiteX11" fmla="*/ 118301 w 7220557"/>
              <a:gd name="connsiteY11" fmla="*/ 590515 h 2314723"/>
              <a:gd name="connsiteX12" fmla="*/ 861824 w 7220557"/>
              <a:gd name="connsiteY12" fmla="*/ 119685 h 2314723"/>
              <a:gd name="connsiteX13" fmla="*/ 2437792 w 7220557"/>
              <a:gd name="connsiteY13" fmla="*/ 28473 h 231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20557" h="2314723">
                <a:moveTo>
                  <a:pt x="2437792" y="28473"/>
                </a:moveTo>
                <a:cubicBezTo>
                  <a:pt x="3720936" y="-19524"/>
                  <a:pt x="4770035" y="1011"/>
                  <a:pt x="6097085" y="32599"/>
                </a:cubicBezTo>
                <a:cubicBezTo>
                  <a:pt x="6241375" y="32599"/>
                  <a:pt x="6941349" y="44458"/>
                  <a:pt x="7130034" y="464521"/>
                </a:cubicBezTo>
                <a:cubicBezTo>
                  <a:pt x="7207443" y="822538"/>
                  <a:pt x="7299936" y="1107572"/>
                  <a:pt x="7101574" y="1567187"/>
                </a:cubicBezTo>
                <a:cubicBezTo>
                  <a:pt x="7012674" y="1820442"/>
                  <a:pt x="6826441" y="1941454"/>
                  <a:pt x="6295834" y="1958949"/>
                </a:cubicBezTo>
                <a:cubicBezTo>
                  <a:pt x="6201573" y="1967661"/>
                  <a:pt x="6028835" y="1978328"/>
                  <a:pt x="5938170" y="1979364"/>
                </a:cubicBezTo>
                <a:cubicBezTo>
                  <a:pt x="5846464" y="2148329"/>
                  <a:pt x="5703170" y="2299450"/>
                  <a:pt x="5669215" y="2314723"/>
                </a:cubicBezTo>
                <a:cubicBezTo>
                  <a:pt x="5397092" y="2101809"/>
                  <a:pt x="5307818" y="2068828"/>
                  <a:pt x="5167719" y="1991006"/>
                </a:cubicBezTo>
                <a:lnTo>
                  <a:pt x="4796086" y="1971505"/>
                </a:lnTo>
                <a:cubicBezTo>
                  <a:pt x="3970001" y="2004968"/>
                  <a:pt x="1743341" y="1983706"/>
                  <a:pt x="840061" y="1927617"/>
                </a:cubicBezTo>
                <a:cubicBezTo>
                  <a:pt x="393004" y="1877867"/>
                  <a:pt x="110456" y="1617395"/>
                  <a:pt x="40402" y="1382316"/>
                </a:cubicBezTo>
                <a:cubicBezTo>
                  <a:pt x="-46199" y="1071836"/>
                  <a:pt x="18879" y="1018771"/>
                  <a:pt x="118301" y="590515"/>
                </a:cubicBezTo>
                <a:cubicBezTo>
                  <a:pt x="161844" y="286569"/>
                  <a:pt x="632474" y="128192"/>
                  <a:pt x="861824" y="119685"/>
                </a:cubicBezTo>
                <a:cubicBezTo>
                  <a:pt x="1206200" y="97914"/>
                  <a:pt x="1792517" y="47314"/>
                  <a:pt x="2437792" y="28473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BA502C-294E-3305-EF54-584A2C729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814" y="4053593"/>
            <a:ext cx="5464691" cy="1218737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cs-CZ" sz="4000" i="0" dirty="0">
                <a:effectLst/>
                <a:latin typeface="Arial Black" panose="020B0A04020102020204" pitchFamily="34" charset="0"/>
              </a:rPr>
              <a:t>Členovci</a:t>
            </a:r>
            <a:br>
              <a:rPr lang="cs-CZ" sz="4000" i="0" dirty="0">
                <a:effectLst/>
                <a:latin typeface="Arial Black" panose="020B0A04020102020204" pitchFamily="34" charset="0"/>
              </a:rPr>
            </a:br>
            <a:r>
              <a:rPr lang="cs-CZ" sz="4000" i="0" dirty="0">
                <a:effectLst/>
                <a:latin typeface="Arial Black" panose="020B0A04020102020204" pitchFamily="34" charset="0"/>
              </a:rPr>
              <a:t> Korýši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6F184E6-B579-799B-1965-2CA3BD8F97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7999" y="5359557"/>
            <a:ext cx="4236148" cy="684744"/>
          </a:xfrm>
        </p:spPr>
        <p:txBody>
          <a:bodyPr anchor="t">
            <a:normAutofit/>
          </a:bodyPr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2. podkmen</a:t>
            </a:r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3CEFF6F4-C041-4E7F-9C99-93B222CB8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71682" y="3391906"/>
            <a:ext cx="4808784" cy="2769498"/>
          </a:xfrm>
          <a:custGeom>
            <a:avLst/>
            <a:gdLst>
              <a:gd name="connsiteX0" fmla="*/ 4456852 w 7096563"/>
              <a:gd name="connsiteY0" fmla="*/ 382 h 2526654"/>
              <a:gd name="connsiteX1" fmla="*/ 5996285 w 7096563"/>
              <a:gd name="connsiteY1" fmla="*/ 12882 h 2526654"/>
              <a:gd name="connsiteX2" fmla="*/ 7029234 w 7096563"/>
              <a:gd name="connsiteY2" fmla="*/ 444804 h 2526654"/>
              <a:gd name="connsiteX3" fmla="*/ 6956662 w 7096563"/>
              <a:gd name="connsiteY3" fmla="*/ 1562396 h 2526654"/>
              <a:gd name="connsiteX4" fmla="*/ 6145668 w 7096563"/>
              <a:gd name="connsiteY4" fmla="*/ 1942015 h 2526654"/>
              <a:gd name="connsiteX5" fmla="*/ 5837370 w 7096563"/>
              <a:gd name="connsiteY5" fmla="*/ 1959647 h 2526654"/>
              <a:gd name="connsiteX6" fmla="*/ 5815841 w 7096563"/>
              <a:gd name="connsiteY6" fmla="*/ 2526654 h 2526654"/>
              <a:gd name="connsiteX7" fmla="*/ 5303195 w 7096563"/>
              <a:gd name="connsiteY7" fmla="*/ 1946413 h 2526654"/>
              <a:gd name="connsiteX8" fmla="*/ 5039055 w 7096563"/>
              <a:gd name="connsiteY8" fmla="*/ 1933347 h 2526654"/>
              <a:gd name="connsiteX9" fmla="*/ 875181 w 7096563"/>
              <a:gd name="connsiteY9" fmla="*/ 1954285 h 2526654"/>
              <a:gd name="connsiteX10" fmla="*/ 149462 w 7096563"/>
              <a:gd name="connsiteY10" fmla="*/ 1489824 h 2526654"/>
              <a:gd name="connsiteX11" fmla="*/ 33346 w 7096563"/>
              <a:gd name="connsiteY11" fmla="*/ 604461 h 2526654"/>
              <a:gd name="connsiteX12" fmla="*/ 761024 w 7096563"/>
              <a:gd name="connsiteY12" fmla="*/ 99968 h 2526654"/>
              <a:gd name="connsiteX13" fmla="*/ 2289456 w 7096563"/>
              <a:gd name="connsiteY13" fmla="*/ 35686 h 2526654"/>
              <a:gd name="connsiteX14" fmla="*/ 2355877 w 7096563"/>
              <a:gd name="connsiteY14" fmla="*/ 33952 h 2526654"/>
              <a:gd name="connsiteX15" fmla="*/ 2355877 w 7096563"/>
              <a:gd name="connsiteY15" fmla="*/ 18770 h 2526654"/>
              <a:gd name="connsiteX16" fmla="*/ 2878392 w 7096563"/>
              <a:gd name="connsiteY16" fmla="*/ 18770 h 2526654"/>
              <a:gd name="connsiteX17" fmla="*/ 2878392 w 7096563"/>
              <a:gd name="connsiteY17" fmla="*/ 20840 h 2526654"/>
              <a:gd name="connsiteX18" fmla="*/ 3326250 w 7096563"/>
              <a:gd name="connsiteY18" fmla="*/ 11889 h 2526654"/>
              <a:gd name="connsiteX19" fmla="*/ 4456852 w 7096563"/>
              <a:gd name="connsiteY19" fmla="*/ 382 h 2526654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2878392 w 7096563"/>
              <a:gd name="connsiteY16" fmla="*/ 20458 h 2526272"/>
              <a:gd name="connsiteX17" fmla="*/ 3326250 w 7096563"/>
              <a:gd name="connsiteY17" fmla="*/ 11507 h 2526272"/>
              <a:gd name="connsiteX18" fmla="*/ 4456852 w 7096563"/>
              <a:gd name="connsiteY18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3326250 w 7096563"/>
              <a:gd name="connsiteY16" fmla="*/ 11507 h 2526272"/>
              <a:gd name="connsiteX17" fmla="*/ 4456852 w 7096563"/>
              <a:gd name="connsiteY17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878392 w 7096563"/>
              <a:gd name="connsiteY14" fmla="*/ 18388 h 2526272"/>
              <a:gd name="connsiteX15" fmla="*/ 3326250 w 7096563"/>
              <a:gd name="connsiteY15" fmla="*/ 11507 h 2526272"/>
              <a:gd name="connsiteX16" fmla="*/ 4456852 w 7096563"/>
              <a:gd name="connsiteY16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3326250 w 7096563"/>
              <a:gd name="connsiteY14" fmla="*/ 11507 h 2526272"/>
              <a:gd name="connsiteX15" fmla="*/ 4456852 w 7096563"/>
              <a:gd name="connsiteY15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4456852 w 7096563"/>
              <a:gd name="connsiteY14" fmla="*/ 0 h 2526272"/>
              <a:gd name="connsiteX0" fmla="*/ 2289456 w 7096563"/>
              <a:gd name="connsiteY0" fmla="*/ 22804 h 2513772"/>
              <a:gd name="connsiteX1" fmla="*/ 5996285 w 7096563"/>
              <a:gd name="connsiteY1" fmla="*/ 0 h 2513772"/>
              <a:gd name="connsiteX2" fmla="*/ 7029234 w 7096563"/>
              <a:gd name="connsiteY2" fmla="*/ 431922 h 2513772"/>
              <a:gd name="connsiteX3" fmla="*/ 6956662 w 7096563"/>
              <a:gd name="connsiteY3" fmla="*/ 1549514 h 2513772"/>
              <a:gd name="connsiteX4" fmla="*/ 6145668 w 7096563"/>
              <a:gd name="connsiteY4" fmla="*/ 1929133 h 2513772"/>
              <a:gd name="connsiteX5" fmla="*/ 5837370 w 7096563"/>
              <a:gd name="connsiteY5" fmla="*/ 1946765 h 2513772"/>
              <a:gd name="connsiteX6" fmla="*/ 5815841 w 7096563"/>
              <a:gd name="connsiteY6" fmla="*/ 2513772 h 2513772"/>
              <a:gd name="connsiteX7" fmla="*/ 5303195 w 7096563"/>
              <a:gd name="connsiteY7" fmla="*/ 1933531 h 2513772"/>
              <a:gd name="connsiteX8" fmla="*/ 5039055 w 7096563"/>
              <a:gd name="connsiteY8" fmla="*/ 1920465 h 2513772"/>
              <a:gd name="connsiteX9" fmla="*/ 875181 w 7096563"/>
              <a:gd name="connsiteY9" fmla="*/ 1941403 h 2513772"/>
              <a:gd name="connsiteX10" fmla="*/ 149462 w 7096563"/>
              <a:gd name="connsiteY10" fmla="*/ 1476942 h 2513772"/>
              <a:gd name="connsiteX11" fmla="*/ 33346 w 7096563"/>
              <a:gd name="connsiteY11" fmla="*/ 591579 h 2513772"/>
              <a:gd name="connsiteX12" fmla="*/ 761024 w 7096563"/>
              <a:gd name="connsiteY12" fmla="*/ 87086 h 2513772"/>
              <a:gd name="connsiteX13" fmla="*/ 2289456 w 7096563"/>
              <a:gd name="connsiteY13" fmla="*/ 22804 h 2513772"/>
              <a:gd name="connsiteX0" fmla="*/ 2289456 w 7096563"/>
              <a:gd name="connsiteY0" fmla="*/ 33636 h 2524604"/>
              <a:gd name="connsiteX1" fmla="*/ 5996285 w 7096563"/>
              <a:gd name="connsiteY1" fmla="*/ 10832 h 2524604"/>
              <a:gd name="connsiteX2" fmla="*/ 7029234 w 7096563"/>
              <a:gd name="connsiteY2" fmla="*/ 442754 h 2524604"/>
              <a:gd name="connsiteX3" fmla="*/ 6956662 w 7096563"/>
              <a:gd name="connsiteY3" fmla="*/ 1560346 h 2524604"/>
              <a:gd name="connsiteX4" fmla="*/ 6145668 w 7096563"/>
              <a:gd name="connsiteY4" fmla="*/ 1939965 h 2524604"/>
              <a:gd name="connsiteX5" fmla="*/ 5837370 w 7096563"/>
              <a:gd name="connsiteY5" fmla="*/ 1957597 h 2524604"/>
              <a:gd name="connsiteX6" fmla="*/ 5815841 w 7096563"/>
              <a:gd name="connsiteY6" fmla="*/ 2524604 h 2524604"/>
              <a:gd name="connsiteX7" fmla="*/ 5303195 w 7096563"/>
              <a:gd name="connsiteY7" fmla="*/ 1944363 h 2524604"/>
              <a:gd name="connsiteX8" fmla="*/ 5039055 w 7096563"/>
              <a:gd name="connsiteY8" fmla="*/ 1931297 h 2524604"/>
              <a:gd name="connsiteX9" fmla="*/ 875181 w 7096563"/>
              <a:gd name="connsiteY9" fmla="*/ 1952235 h 2524604"/>
              <a:gd name="connsiteX10" fmla="*/ 149462 w 7096563"/>
              <a:gd name="connsiteY10" fmla="*/ 1487774 h 2524604"/>
              <a:gd name="connsiteX11" fmla="*/ 33346 w 7096563"/>
              <a:gd name="connsiteY11" fmla="*/ 602411 h 2524604"/>
              <a:gd name="connsiteX12" fmla="*/ 761024 w 7096563"/>
              <a:gd name="connsiteY12" fmla="*/ 97918 h 2524604"/>
              <a:gd name="connsiteX13" fmla="*/ 2289456 w 7096563"/>
              <a:gd name="connsiteY13" fmla="*/ 33636 h 2524604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748423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347315 w 7154422"/>
              <a:gd name="connsiteY0" fmla="*/ 33636 h 2397161"/>
              <a:gd name="connsiteX1" fmla="*/ 6054144 w 7154422"/>
              <a:gd name="connsiteY1" fmla="*/ 10832 h 2397161"/>
              <a:gd name="connsiteX2" fmla="*/ 7087093 w 7154422"/>
              <a:gd name="connsiteY2" fmla="*/ 442754 h 2397161"/>
              <a:gd name="connsiteX3" fmla="*/ 7014521 w 7154422"/>
              <a:gd name="connsiteY3" fmla="*/ 1560346 h 2397161"/>
              <a:gd name="connsiteX4" fmla="*/ 6203527 w 7154422"/>
              <a:gd name="connsiteY4" fmla="*/ 1939965 h 2397161"/>
              <a:gd name="connsiteX5" fmla="*/ 5895229 w 7154422"/>
              <a:gd name="connsiteY5" fmla="*/ 1957597 h 2397161"/>
              <a:gd name="connsiteX6" fmla="*/ 5849495 w 7154422"/>
              <a:gd name="connsiteY6" fmla="*/ 2397161 h 2397161"/>
              <a:gd name="connsiteX7" fmla="*/ 5361054 w 7154422"/>
              <a:gd name="connsiteY7" fmla="*/ 1944363 h 2397161"/>
              <a:gd name="connsiteX8" fmla="*/ 5096914 w 7154422"/>
              <a:gd name="connsiteY8" fmla="*/ 1931297 h 2397161"/>
              <a:gd name="connsiteX9" fmla="*/ 806282 w 7154422"/>
              <a:gd name="connsiteY9" fmla="*/ 1952235 h 2397161"/>
              <a:gd name="connsiteX10" fmla="*/ 80562 w 7154422"/>
              <a:gd name="connsiteY10" fmla="*/ 1494506 h 2397161"/>
              <a:gd name="connsiteX11" fmla="*/ 91205 w 7154422"/>
              <a:gd name="connsiteY11" fmla="*/ 602411 h 2397161"/>
              <a:gd name="connsiteX12" fmla="*/ 818883 w 7154422"/>
              <a:gd name="connsiteY12" fmla="*/ 97918 h 2397161"/>
              <a:gd name="connsiteX13" fmla="*/ 2347315 w 7154422"/>
              <a:gd name="connsiteY13" fmla="*/ 33636 h 2397161"/>
              <a:gd name="connsiteX0" fmla="*/ 2353100 w 7160207"/>
              <a:gd name="connsiteY0" fmla="*/ 33636 h 2397161"/>
              <a:gd name="connsiteX1" fmla="*/ 6059929 w 7160207"/>
              <a:gd name="connsiteY1" fmla="*/ 10832 h 2397161"/>
              <a:gd name="connsiteX2" fmla="*/ 7092878 w 7160207"/>
              <a:gd name="connsiteY2" fmla="*/ 442754 h 2397161"/>
              <a:gd name="connsiteX3" fmla="*/ 7020306 w 7160207"/>
              <a:gd name="connsiteY3" fmla="*/ 1560346 h 2397161"/>
              <a:gd name="connsiteX4" fmla="*/ 6209312 w 7160207"/>
              <a:gd name="connsiteY4" fmla="*/ 1939965 h 2397161"/>
              <a:gd name="connsiteX5" fmla="*/ 5901014 w 7160207"/>
              <a:gd name="connsiteY5" fmla="*/ 1957597 h 2397161"/>
              <a:gd name="connsiteX6" fmla="*/ 5855280 w 7160207"/>
              <a:gd name="connsiteY6" fmla="*/ 2397161 h 2397161"/>
              <a:gd name="connsiteX7" fmla="*/ 5366839 w 7160207"/>
              <a:gd name="connsiteY7" fmla="*/ 1944363 h 2397161"/>
              <a:gd name="connsiteX8" fmla="*/ 5102699 w 7160207"/>
              <a:gd name="connsiteY8" fmla="*/ 1931297 h 2397161"/>
              <a:gd name="connsiteX9" fmla="*/ 812067 w 7160207"/>
              <a:gd name="connsiteY9" fmla="*/ 1952235 h 2397161"/>
              <a:gd name="connsiteX10" fmla="*/ 86347 w 7160207"/>
              <a:gd name="connsiteY10" fmla="*/ 1494506 h 2397161"/>
              <a:gd name="connsiteX11" fmla="*/ 81145 w 7160207"/>
              <a:gd name="connsiteY11" fmla="*/ 568748 h 2397161"/>
              <a:gd name="connsiteX12" fmla="*/ 824668 w 7160207"/>
              <a:gd name="connsiteY12" fmla="*/ 97918 h 2397161"/>
              <a:gd name="connsiteX13" fmla="*/ 2353100 w 7160207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5113076 w 7170584"/>
              <a:gd name="connsiteY8" fmla="*/ 1931297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218769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891248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107856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411013 w 7170584"/>
              <a:gd name="connsiteY0" fmla="*/ 13172 h 2309372"/>
              <a:gd name="connsiteX1" fmla="*/ 6070306 w 7170584"/>
              <a:gd name="connsiteY1" fmla="*/ 17298 h 2309372"/>
              <a:gd name="connsiteX2" fmla="*/ 7103255 w 7170584"/>
              <a:gd name="connsiteY2" fmla="*/ 449220 h 2309372"/>
              <a:gd name="connsiteX3" fmla="*/ 7030683 w 7170584"/>
              <a:gd name="connsiteY3" fmla="*/ 1566812 h 2309372"/>
              <a:gd name="connsiteX4" fmla="*/ 6219689 w 7170584"/>
              <a:gd name="connsiteY4" fmla="*/ 1946431 h 2309372"/>
              <a:gd name="connsiteX5" fmla="*/ 5911391 w 7170584"/>
              <a:gd name="connsiteY5" fmla="*/ 1964063 h 2309372"/>
              <a:gd name="connsiteX6" fmla="*/ 5675521 w 7170584"/>
              <a:gd name="connsiteY6" fmla="*/ 2309372 h 2309372"/>
              <a:gd name="connsiteX7" fmla="*/ 5107856 w 7170584"/>
              <a:gd name="connsiteY7" fmla="*/ 1950829 h 2309372"/>
              <a:gd name="connsiteX8" fmla="*/ 4780334 w 7170584"/>
              <a:gd name="connsiteY8" fmla="*/ 1951229 h 2309372"/>
              <a:gd name="connsiteX9" fmla="*/ 822444 w 7170584"/>
              <a:gd name="connsiteY9" fmla="*/ 1958701 h 2309372"/>
              <a:gd name="connsiteX10" fmla="*/ 96724 w 7170584"/>
              <a:gd name="connsiteY10" fmla="*/ 1500972 h 2309372"/>
              <a:gd name="connsiteX11" fmla="*/ 91522 w 7170584"/>
              <a:gd name="connsiteY11" fmla="*/ 575214 h 2309372"/>
              <a:gd name="connsiteX12" fmla="*/ 835045 w 7170584"/>
              <a:gd name="connsiteY12" fmla="*/ 104384 h 2309372"/>
              <a:gd name="connsiteX13" fmla="*/ 2411013 w 7170584"/>
              <a:gd name="connsiteY13" fmla="*/ 13172 h 2309372"/>
              <a:gd name="connsiteX0" fmla="*/ 2411013 w 7170584"/>
              <a:gd name="connsiteY0" fmla="*/ 28473 h 2324673"/>
              <a:gd name="connsiteX1" fmla="*/ 6070306 w 7170584"/>
              <a:gd name="connsiteY1" fmla="*/ 32599 h 2324673"/>
              <a:gd name="connsiteX2" fmla="*/ 7103255 w 7170584"/>
              <a:gd name="connsiteY2" fmla="*/ 464521 h 2324673"/>
              <a:gd name="connsiteX3" fmla="*/ 7030683 w 7170584"/>
              <a:gd name="connsiteY3" fmla="*/ 1582113 h 2324673"/>
              <a:gd name="connsiteX4" fmla="*/ 6219689 w 7170584"/>
              <a:gd name="connsiteY4" fmla="*/ 1961732 h 2324673"/>
              <a:gd name="connsiteX5" fmla="*/ 5911391 w 7170584"/>
              <a:gd name="connsiteY5" fmla="*/ 1979364 h 2324673"/>
              <a:gd name="connsiteX6" fmla="*/ 5675521 w 7170584"/>
              <a:gd name="connsiteY6" fmla="*/ 2324673 h 2324673"/>
              <a:gd name="connsiteX7" fmla="*/ 5107856 w 7170584"/>
              <a:gd name="connsiteY7" fmla="*/ 1966130 h 2324673"/>
              <a:gd name="connsiteX8" fmla="*/ 4780334 w 7170584"/>
              <a:gd name="connsiteY8" fmla="*/ 1966530 h 2324673"/>
              <a:gd name="connsiteX9" fmla="*/ 822444 w 7170584"/>
              <a:gd name="connsiteY9" fmla="*/ 1974002 h 2324673"/>
              <a:gd name="connsiteX10" fmla="*/ 96724 w 7170584"/>
              <a:gd name="connsiteY10" fmla="*/ 1516273 h 2324673"/>
              <a:gd name="connsiteX11" fmla="*/ 91522 w 7170584"/>
              <a:gd name="connsiteY11" fmla="*/ 590515 h 2324673"/>
              <a:gd name="connsiteX12" fmla="*/ 835045 w 7170584"/>
              <a:gd name="connsiteY12" fmla="*/ 119685 h 2324673"/>
              <a:gd name="connsiteX13" fmla="*/ 2411013 w 7170584"/>
              <a:gd name="connsiteY13" fmla="*/ 28473 h 2324673"/>
              <a:gd name="connsiteX0" fmla="*/ 2386918 w 7146489"/>
              <a:gd name="connsiteY0" fmla="*/ 28473 h 2324673"/>
              <a:gd name="connsiteX1" fmla="*/ 6046211 w 7146489"/>
              <a:gd name="connsiteY1" fmla="*/ 32599 h 2324673"/>
              <a:gd name="connsiteX2" fmla="*/ 7079160 w 7146489"/>
              <a:gd name="connsiteY2" fmla="*/ 464521 h 2324673"/>
              <a:gd name="connsiteX3" fmla="*/ 7006588 w 7146489"/>
              <a:gd name="connsiteY3" fmla="*/ 1582113 h 2324673"/>
              <a:gd name="connsiteX4" fmla="*/ 6195594 w 7146489"/>
              <a:gd name="connsiteY4" fmla="*/ 1961732 h 2324673"/>
              <a:gd name="connsiteX5" fmla="*/ 5887296 w 7146489"/>
              <a:gd name="connsiteY5" fmla="*/ 1979364 h 2324673"/>
              <a:gd name="connsiteX6" fmla="*/ 5651426 w 7146489"/>
              <a:gd name="connsiteY6" fmla="*/ 2324673 h 2324673"/>
              <a:gd name="connsiteX7" fmla="*/ 5083761 w 7146489"/>
              <a:gd name="connsiteY7" fmla="*/ 1966130 h 2324673"/>
              <a:gd name="connsiteX8" fmla="*/ 4756239 w 7146489"/>
              <a:gd name="connsiteY8" fmla="*/ 1966530 h 2324673"/>
              <a:gd name="connsiteX9" fmla="*/ 798349 w 7146489"/>
              <a:gd name="connsiteY9" fmla="*/ 1974002 h 2324673"/>
              <a:gd name="connsiteX10" fmla="*/ 72629 w 7146489"/>
              <a:gd name="connsiteY10" fmla="*/ 1516273 h 2324673"/>
              <a:gd name="connsiteX11" fmla="*/ 67427 w 7146489"/>
              <a:gd name="connsiteY11" fmla="*/ 590515 h 2324673"/>
              <a:gd name="connsiteX12" fmla="*/ 810950 w 7146489"/>
              <a:gd name="connsiteY12" fmla="*/ 119685 h 2324673"/>
              <a:gd name="connsiteX13" fmla="*/ 2386918 w 7146489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61345 w 7162874"/>
              <a:gd name="connsiteY4" fmla="*/ 1958949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15791 w 7175362"/>
              <a:gd name="connsiteY0" fmla="*/ 28473 h 2324673"/>
              <a:gd name="connsiteX1" fmla="*/ 6075084 w 7175362"/>
              <a:gd name="connsiteY1" fmla="*/ 32599 h 2324673"/>
              <a:gd name="connsiteX2" fmla="*/ 7108033 w 7175362"/>
              <a:gd name="connsiteY2" fmla="*/ 464521 h 2324673"/>
              <a:gd name="connsiteX3" fmla="*/ 7035461 w 7175362"/>
              <a:gd name="connsiteY3" fmla="*/ 1582113 h 2324673"/>
              <a:gd name="connsiteX4" fmla="*/ 6273833 w 7175362"/>
              <a:gd name="connsiteY4" fmla="*/ 1958949 h 2324673"/>
              <a:gd name="connsiteX5" fmla="*/ 5916169 w 7175362"/>
              <a:gd name="connsiteY5" fmla="*/ 1979364 h 2324673"/>
              <a:gd name="connsiteX6" fmla="*/ 5680299 w 7175362"/>
              <a:gd name="connsiteY6" fmla="*/ 2324673 h 2324673"/>
              <a:gd name="connsiteX7" fmla="*/ 5112634 w 7175362"/>
              <a:gd name="connsiteY7" fmla="*/ 1966130 h 2324673"/>
              <a:gd name="connsiteX8" fmla="*/ 4785112 w 7175362"/>
              <a:gd name="connsiteY8" fmla="*/ 1966530 h 2324673"/>
              <a:gd name="connsiteX9" fmla="*/ 827222 w 7175362"/>
              <a:gd name="connsiteY9" fmla="*/ 1974002 h 2324673"/>
              <a:gd name="connsiteX10" fmla="*/ 49621 w 7175362"/>
              <a:gd name="connsiteY10" fmla="*/ 1465977 h 2324673"/>
              <a:gd name="connsiteX11" fmla="*/ 96300 w 7175362"/>
              <a:gd name="connsiteY11" fmla="*/ 590515 h 2324673"/>
              <a:gd name="connsiteX12" fmla="*/ 839823 w 7175362"/>
              <a:gd name="connsiteY12" fmla="*/ 119685 h 2324673"/>
              <a:gd name="connsiteX13" fmla="*/ 2415791 w 7175362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41119 w 7189259"/>
              <a:gd name="connsiteY9" fmla="*/ 1974002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37790 w 7197361"/>
              <a:gd name="connsiteY0" fmla="*/ 28473 h 2324673"/>
              <a:gd name="connsiteX1" fmla="*/ 6097083 w 7197361"/>
              <a:gd name="connsiteY1" fmla="*/ 32599 h 2324673"/>
              <a:gd name="connsiteX2" fmla="*/ 7130032 w 7197361"/>
              <a:gd name="connsiteY2" fmla="*/ 464521 h 2324673"/>
              <a:gd name="connsiteX3" fmla="*/ 7057460 w 7197361"/>
              <a:gd name="connsiteY3" fmla="*/ 1582113 h 2324673"/>
              <a:gd name="connsiteX4" fmla="*/ 6295832 w 7197361"/>
              <a:gd name="connsiteY4" fmla="*/ 1958949 h 2324673"/>
              <a:gd name="connsiteX5" fmla="*/ 5938168 w 7197361"/>
              <a:gd name="connsiteY5" fmla="*/ 1979364 h 2324673"/>
              <a:gd name="connsiteX6" fmla="*/ 5702298 w 7197361"/>
              <a:gd name="connsiteY6" fmla="*/ 2324673 h 2324673"/>
              <a:gd name="connsiteX7" fmla="*/ 5167717 w 7197361"/>
              <a:gd name="connsiteY7" fmla="*/ 1991006 h 2324673"/>
              <a:gd name="connsiteX8" fmla="*/ 4796084 w 7197361"/>
              <a:gd name="connsiteY8" fmla="*/ 1971505 h 2324673"/>
              <a:gd name="connsiteX9" fmla="*/ 829030 w 7197361"/>
              <a:gd name="connsiteY9" fmla="*/ 1937567 h 2324673"/>
              <a:gd name="connsiteX10" fmla="*/ 40400 w 7197361"/>
              <a:gd name="connsiteY10" fmla="*/ 1382316 h 2324673"/>
              <a:gd name="connsiteX11" fmla="*/ 118299 w 7197361"/>
              <a:gd name="connsiteY11" fmla="*/ 590515 h 2324673"/>
              <a:gd name="connsiteX12" fmla="*/ 861822 w 7197361"/>
              <a:gd name="connsiteY12" fmla="*/ 119685 h 2324673"/>
              <a:gd name="connsiteX13" fmla="*/ 2437790 w 7197361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40061 w 7197363"/>
              <a:gd name="connsiteY9" fmla="*/ 192761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220557"/>
              <a:gd name="connsiteY0" fmla="*/ 28473 h 2324673"/>
              <a:gd name="connsiteX1" fmla="*/ 6097085 w 7220557"/>
              <a:gd name="connsiteY1" fmla="*/ 32599 h 2324673"/>
              <a:gd name="connsiteX2" fmla="*/ 7130034 w 7220557"/>
              <a:gd name="connsiteY2" fmla="*/ 464521 h 2324673"/>
              <a:gd name="connsiteX3" fmla="*/ 7101574 w 7220557"/>
              <a:gd name="connsiteY3" fmla="*/ 1567187 h 2324673"/>
              <a:gd name="connsiteX4" fmla="*/ 6295834 w 7220557"/>
              <a:gd name="connsiteY4" fmla="*/ 1958949 h 2324673"/>
              <a:gd name="connsiteX5" fmla="*/ 5938170 w 7220557"/>
              <a:gd name="connsiteY5" fmla="*/ 1979364 h 2324673"/>
              <a:gd name="connsiteX6" fmla="*/ 5702300 w 7220557"/>
              <a:gd name="connsiteY6" fmla="*/ 2324673 h 2324673"/>
              <a:gd name="connsiteX7" fmla="*/ 5167719 w 7220557"/>
              <a:gd name="connsiteY7" fmla="*/ 1991006 h 2324673"/>
              <a:gd name="connsiteX8" fmla="*/ 4796086 w 7220557"/>
              <a:gd name="connsiteY8" fmla="*/ 1971505 h 2324673"/>
              <a:gd name="connsiteX9" fmla="*/ 840061 w 7220557"/>
              <a:gd name="connsiteY9" fmla="*/ 1927617 h 2324673"/>
              <a:gd name="connsiteX10" fmla="*/ 40402 w 7220557"/>
              <a:gd name="connsiteY10" fmla="*/ 1382316 h 2324673"/>
              <a:gd name="connsiteX11" fmla="*/ 118301 w 7220557"/>
              <a:gd name="connsiteY11" fmla="*/ 590515 h 2324673"/>
              <a:gd name="connsiteX12" fmla="*/ 861824 w 7220557"/>
              <a:gd name="connsiteY12" fmla="*/ 119685 h 2324673"/>
              <a:gd name="connsiteX13" fmla="*/ 2437792 w 7220557"/>
              <a:gd name="connsiteY13" fmla="*/ 28473 h 2324673"/>
              <a:gd name="connsiteX0" fmla="*/ 2437792 w 7220557"/>
              <a:gd name="connsiteY0" fmla="*/ 28473 h 2314723"/>
              <a:gd name="connsiteX1" fmla="*/ 6097085 w 7220557"/>
              <a:gd name="connsiteY1" fmla="*/ 32599 h 2314723"/>
              <a:gd name="connsiteX2" fmla="*/ 7130034 w 7220557"/>
              <a:gd name="connsiteY2" fmla="*/ 464521 h 2314723"/>
              <a:gd name="connsiteX3" fmla="*/ 7101574 w 7220557"/>
              <a:gd name="connsiteY3" fmla="*/ 1567187 h 2314723"/>
              <a:gd name="connsiteX4" fmla="*/ 6295834 w 7220557"/>
              <a:gd name="connsiteY4" fmla="*/ 1958949 h 2314723"/>
              <a:gd name="connsiteX5" fmla="*/ 5938170 w 7220557"/>
              <a:gd name="connsiteY5" fmla="*/ 1979364 h 2314723"/>
              <a:gd name="connsiteX6" fmla="*/ 5669215 w 7220557"/>
              <a:gd name="connsiteY6" fmla="*/ 2314723 h 2314723"/>
              <a:gd name="connsiteX7" fmla="*/ 5167719 w 7220557"/>
              <a:gd name="connsiteY7" fmla="*/ 1991006 h 2314723"/>
              <a:gd name="connsiteX8" fmla="*/ 4796086 w 7220557"/>
              <a:gd name="connsiteY8" fmla="*/ 1971505 h 2314723"/>
              <a:gd name="connsiteX9" fmla="*/ 840061 w 7220557"/>
              <a:gd name="connsiteY9" fmla="*/ 1927617 h 2314723"/>
              <a:gd name="connsiteX10" fmla="*/ 40402 w 7220557"/>
              <a:gd name="connsiteY10" fmla="*/ 1382316 h 2314723"/>
              <a:gd name="connsiteX11" fmla="*/ 118301 w 7220557"/>
              <a:gd name="connsiteY11" fmla="*/ 590515 h 2314723"/>
              <a:gd name="connsiteX12" fmla="*/ 861824 w 7220557"/>
              <a:gd name="connsiteY12" fmla="*/ 119685 h 2314723"/>
              <a:gd name="connsiteX13" fmla="*/ 2437792 w 7220557"/>
              <a:gd name="connsiteY13" fmla="*/ 28473 h 231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20557" h="2314723">
                <a:moveTo>
                  <a:pt x="2437792" y="28473"/>
                </a:moveTo>
                <a:cubicBezTo>
                  <a:pt x="3720936" y="-19524"/>
                  <a:pt x="4770035" y="1011"/>
                  <a:pt x="6097085" y="32599"/>
                </a:cubicBezTo>
                <a:cubicBezTo>
                  <a:pt x="6241375" y="32599"/>
                  <a:pt x="6941349" y="44458"/>
                  <a:pt x="7130034" y="464521"/>
                </a:cubicBezTo>
                <a:cubicBezTo>
                  <a:pt x="7207443" y="822538"/>
                  <a:pt x="7299936" y="1107572"/>
                  <a:pt x="7101574" y="1567187"/>
                </a:cubicBezTo>
                <a:cubicBezTo>
                  <a:pt x="7012674" y="1820442"/>
                  <a:pt x="6826441" y="1941454"/>
                  <a:pt x="6295834" y="1958949"/>
                </a:cubicBezTo>
                <a:cubicBezTo>
                  <a:pt x="6201573" y="1967661"/>
                  <a:pt x="6028835" y="1978328"/>
                  <a:pt x="5938170" y="1979364"/>
                </a:cubicBezTo>
                <a:cubicBezTo>
                  <a:pt x="5846464" y="2148329"/>
                  <a:pt x="5703170" y="2299450"/>
                  <a:pt x="5669215" y="2314723"/>
                </a:cubicBezTo>
                <a:cubicBezTo>
                  <a:pt x="5397092" y="2101809"/>
                  <a:pt x="5307818" y="2068828"/>
                  <a:pt x="5167719" y="1991006"/>
                </a:cubicBezTo>
                <a:lnTo>
                  <a:pt x="4796086" y="1971505"/>
                </a:lnTo>
                <a:cubicBezTo>
                  <a:pt x="3970001" y="2004968"/>
                  <a:pt x="1743341" y="1983706"/>
                  <a:pt x="840061" y="1927617"/>
                </a:cubicBezTo>
                <a:cubicBezTo>
                  <a:pt x="393004" y="1877867"/>
                  <a:pt x="110456" y="1617395"/>
                  <a:pt x="40402" y="1382316"/>
                </a:cubicBezTo>
                <a:cubicBezTo>
                  <a:pt x="-46199" y="1071836"/>
                  <a:pt x="18879" y="1018771"/>
                  <a:pt x="118301" y="590515"/>
                </a:cubicBezTo>
                <a:cubicBezTo>
                  <a:pt x="161844" y="286569"/>
                  <a:pt x="632474" y="128192"/>
                  <a:pt x="861824" y="119685"/>
                </a:cubicBezTo>
                <a:cubicBezTo>
                  <a:pt x="1206200" y="97914"/>
                  <a:pt x="1792517" y="47314"/>
                  <a:pt x="2437792" y="2847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7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68B8097-5A9C-3406-1410-723DAA21C3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342215"/>
              </p:ext>
            </p:extLst>
          </p:nvPr>
        </p:nvGraphicFramePr>
        <p:xfrm>
          <a:off x="620803" y="1"/>
          <a:ext cx="11550483" cy="6671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2" name="Picture 4" descr="Obří pavouk - Wesnoth Units Database">
            <a:extLst>
              <a:ext uri="{FF2B5EF4-FFF2-40B4-BE49-F238E27FC236}">
                <a16:creationId xmlns:a16="http://schemas.microsoft.com/office/drawing/2014/main" id="{8C4FCF63-CDC6-A7DB-49B4-2633F81D6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5375"/>
            <a:ext cx="2765780" cy="221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ak riečny – Zveropark">
            <a:extLst>
              <a:ext uri="{FF2B5EF4-FFF2-40B4-BE49-F238E27FC236}">
                <a16:creationId xmlns:a16="http://schemas.microsoft.com/office/drawing/2014/main" id="{DA670289-91E0-38B1-E3F6-844E92905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581" y="1862843"/>
            <a:ext cx="2124716" cy="156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myz Stonožka Entomologie - Obrázek zdarma na Pixabay">
            <a:extLst>
              <a:ext uri="{FF2B5EF4-FFF2-40B4-BE49-F238E27FC236}">
                <a16:creationId xmlns:a16="http://schemas.microsoft.com/office/drawing/2014/main" id="{27E79560-7586-E613-AA32-BCC57B4809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36"/>
          <a:stretch/>
        </p:blipFill>
        <p:spPr bwMode="auto">
          <a:xfrm>
            <a:off x="9595793" y="4114025"/>
            <a:ext cx="2575493" cy="78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Vážky | Vektorový klipart, obrázek, hmyz, zdarma ke stažení">
            <a:extLst>
              <a:ext uri="{FF2B5EF4-FFF2-40B4-BE49-F238E27FC236}">
                <a16:creationId xmlns:a16="http://schemas.microsoft.com/office/drawing/2014/main" id="{8CE6D42B-DC6A-3A78-957C-604BEE05E7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21" b="51107"/>
          <a:stretch/>
        </p:blipFill>
        <p:spPr bwMode="auto">
          <a:xfrm>
            <a:off x="9702325" y="4971883"/>
            <a:ext cx="2489675" cy="188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Green Fly transparent PNG - StickPNG">
            <a:extLst>
              <a:ext uri="{FF2B5EF4-FFF2-40B4-BE49-F238E27FC236}">
                <a16:creationId xmlns:a16="http://schemas.microsoft.com/office/drawing/2014/main" id="{99F500B1-21C4-F525-AC54-D2D769827E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" t="5175" r="123" b="25112"/>
          <a:stretch/>
        </p:blipFill>
        <p:spPr bwMode="auto">
          <a:xfrm>
            <a:off x="3407934" y="5158495"/>
            <a:ext cx="3047294" cy="169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557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E565A112-7F06-9E0E-07BC-027C981ACC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8499805"/>
              </p:ext>
            </p:extLst>
          </p:nvPr>
        </p:nvGraphicFramePr>
        <p:xfrm>
          <a:off x="-358218" y="94268"/>
          <a:ext cx="8194482" cy="7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6B0989DE-298F-1077-D6E2-37BC4B6B3742}"/>
              </a:ext>
            </a:extLst>
          </p:cNvPr>
          <p:cNvSpPr txBox="1">
            <a:spLocks/>
          </p:cNvSpPr>
          <p:nvPr/>
        </p:nvSpPr>
        <p:spPr>
          <a:xfrm>
            <a:off x="7029469" y="301658"/>
            <a:ext cx="4765547" cy="6112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3000"/>
              <a:buFontTx/>
              <a:buNone/>
              <a:defRPr sz="32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4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 typeface="Arial" panose="020B0604020202020204" pitchFamily="34" charset="0"/>
              <a:buChar char="•"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sz="2800" b="0" dirty="0">
                <a:latin typeface="Arial" panose="020B0604020202020204" pitchFamily="34" charset="0"/>
                <a:cs typeface="Arial" panose="020B0604020202020204" pitchFamily="34" charset="0"/>
              </a:rPr>
              <a:t>Další podkmen členovců, tělo rozmanité;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sz="2800" b="0" dirty="0">
                <a:latin typeface="Arial" panose="020B0604020202020204" pitchFamily="34" charset="0"/>
                <a:cs typeface="Arial" panose="020B0604020202020204" pitchFamily="34" charset="0"/>
              </a:rPr>
              <a:t>Nejvýznamnější jsou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raci, krabi, perloočky, buchanky</a:t>
            </a:r>
            <a:r>
              <a:rPr lang="cs-CZ" sz="2800" b="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sz="2800" b="0" dirty="0">
                <a:latin typeface="Arial" panose="020B0604020202020204" pitchFamily="34" charset="0"/>
                <a:cs typeface="Arial" panose="020B0604020202020204" pitchFamily="34" charset="0"/>
              </a:rPr>
              <a:t>Život pouze ve vodním prostředí,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tělo </a:t>
            </a:r>
            <a:b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 krunýřem</a:t>
            </a:r>
            <a:r>
              <a:rPr lang="cs-CZ" sz="2800" b="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sz="2800" b="0" dirty="0">
                <a:latin typeface="Arial" panose="020B0604020202020204" pitchFamily="34" charset="0"/>
                <a:cs typeface="Arial" panose="020B0604020202020204" pitchFamily="34" charset="0"/>
              </a:rPr>
              <a:t>Na souši žijí pouze stínky a svinky;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Shluky drobných korýšů v moři nazýváme PLANKTON</a:t>
            </a:r>
            <a:r>
              <a:rPr lang="cs-CZ" sz="28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527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53" name="Rectangle 9252">
            <a:extLst>
              <a:ext uri="{FF2B5EF4-FFF2-40B4-BE49-F238E27FC236}">
                <a16:creationId xmlns:a16="http://schemas.microsoft.com/office/drawing/2014/main" id="{6544EF42-87F9-4466-8124-7328D49A2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4" name="Picture 8" descr="Perloočky – Wikipedie">
            <a:extLst>
              <a:ext uri="{FF2B5EF4-FFF2-40B4-BE49-F238E27FC236}">
                <a16:creationId xmlns:a16="http://schemas.microsoft.com/office/drawing/2014/main" id="{878A1F50-D36C-DCE4-D3FD-22B8E3072F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2" r="2" b="33867"/>
          <a:stretch/>
        </p:blipFill>
        <p:spPr bwMode="auto">
          <a:xfrm>
            <a:off x="1023594" y="2777615"/>
            <a:ext cx="2336195" cy="1604129"/>
          </a:xfrm>
          <a:custGeom>
            <a:avLst/>
            <a:gdLst/>
            <a:ahLst/>
            <a:cxnLst/>
            <a:rect l="l" t="t" r="r" b="b"/>
            <a:pathLst>
              <a:path w="2199410" h="2607548">
                <a:moveTo>
                  <a:pt x="133493" y="15"/>
                </a:moveTo>
                <a:cubicBezTo>
                  <a:pt x="183692" y="172"/>
                  <a:pt x="246593" y="1642"/>
                  <a:pt x="302764" y="3693"/>
                </a:cubicBezTo>
                <a:lnTo>
                  <a:pt x="1901309" y="16033"/>
                </a:lnTo>
                <a:lnTo>
                  <a:pt x="2185047" y="27666"/>
                </a:lnTo>
                <a:cubicBezTo>
                  <a:pt x="2195545" y="198391"/>
                  <a:pt x="2211293" y="1618258"/>
                  <a:pt x="2185047" y="2575844"/>
                </a:cubicBezTo>
                <a:lnTo>
                  <a:pt x="2134432" y="2595344"/>
                </a:lnTo>
                <a:cubicBezTo>
                  <a:pt x="1533761" y="2599762"/>
                  <a:pt x="933089" y="2623853"/>
                  <a:pt x="337668" y="2588928"/>
                </a:cubicBezTo>
                <a:cubicBezTo>
                  <a:pt x="194026" y="2576588"/>
                  <a:pt x="101923" y="2588929"/>
                  <a:pt x="3426" y="2576589"/>
                </a:cubicBezTo>
                <a:cubicBezTo>
                  <a:pt x="10074" y="1564536"/>
                  <a:pt x="-13913" y="579561"/>
                  <a:pt x="13448" y="53053"/>
                </a:cubicBezTo>
                <a:cubicBezTo>
                  <a:pt x="15801" y="-11631"/>
                  <a:pt x="13851" y="9534"/>
                  <a:pt x="61047" y="1307"/>
                </a:cubicBezTo>
                <a:cubicBezTo>
                  <a:pt x="77825" y="299"/>
                  <a:pt x="103373" y="-80"/>
                  <a:pt x="133493" y="1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55" name="Freeform: Shape 9254">
            <a:extLst>
              <a:ext uri="{FF2B5EF4-FFF2-40B4-BE49-F238E27FC236}">
                <a16:creationId xmlns:a16="http://schemas.microsoft.com/office/drawing/2014/main" id="{4BE61809-0764-40E1-84B4-7B4E9019B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013750" y="2780352"/>
            <a:ext cx="2336194" cy="1604129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55345"/>
              <a:gd name="connsiteY0" fmla="*/ 6405352 h 6405386"/>
              <a:gd name="connsiteX1" fmla="*/ 6552830 w 7655345"/>
              <a:gd name="connsiteY1" fmla="*/ 6396252 h 6405386"/>
              <a:gd name="connsiteX2" fmla="*/ 987782 w 7655345"/>
              <a:gd name="connsiteY2" fmla="*/ 6365722 h 6405386"/>
              <a:gd name="connsiteX3" fmla="*/ 0 w 7655345"/>
              <a:gd name="connsiteY3" fmla="*/ 6336938 h 6405386"/>
              <a:gd name="connsiteX4" fmla="*/ 0 w 7655345"/>
              <a:gd name="connsiteY4" fmla="*/ 32372 h 6405386"/>
              <a:gd name="connsiteX5" fmla="*/ 157934 w 7655345"/>
              <a:gd name="connsiteY5" fmla="*/ 32797 h 6405386"/>
              <a:gd name="connsiteX6" fmla="*/ 6431319 w 7655345"/>
              <a:gd name="connsiteY6" fmla="*/ 0 h 6405386"/>
              <a:gd name="connsiteX7" fmla="*/ 7594923 w 7655345"/>
              <a:gd name="connsiteY7" fmla="*/ 30530 h 6405386"/>
              <a:gd name="connsiteX8" fmla="*/ 7560032 w 7655345"/>
              <a:gd name="connsiteY8" fmla="*/ 6274128 h 6405386"/>
              <a:gd name="connsiteX9" fmla="*/ 7394324 w 7655345"/>
              <a:gd name="connsiteY9" fmla="*/ 6402154 h 6405386"/>
              <a:gd name="connsiteX10" fmla="*/ 7142118 w 7655345"/>
              <a:gd name="connsiteY10" fmla="*/ 6405352 h 6405386"/>
              <a:gd name="connsiteX0" fmla="*/ 7142118 w 7606845"/>
              <a:gd name="connsiteY0" fmla="*/ 6405352 h 6405386"/>
              <a:gd name="connsiteX1" fmla="*/ 6552830 w 7606845"/>
              <a:gd name="connsiteY1" fmla="*/ 6396252 h 6405386"/>
              <a:gd name="connsiteX2" fmla="*/ 987782 w 7606845"/>
              <a:gd name="connsiteY2" fmla="*/ 6365722 h 6405386"/>
              <a:gd name="connsiteX3" fmla="*/ 0 w 7606845"/>
              <a:gd name="connsiteY3" fmla="*/ 6336938 h 6405386"/>
              <a:gd name="connsiteX4" fmla="*/ 0 w 7606845"/>
              <a:gd name="connsiteY4" fmla="*/ 32372 h 6405386"/>
              <a:gd name="connsiteX5" fmla="*/ 157934 w 7606845"/>
              <a:gd name="connsiteY5" fmla="*/ 32797 h 6405386"/>
              <a:gd name="connsiteX6" fmla="*/ 6431319 w 7606845"/>
              <a:gd name="connsiteY6" fmla="*/ 0 h 6405386"/>
              <a:gd name="connsiteX7" fmla="*/ 7594923 w 7606845"/>
              <a:gd name="connsiteY7" fmla="*/ 30530 h 6405386"/>
              <a:gd name="connsiteX8" fmla="*/ 7560032 w 7606845"/>
              <a:gd name="connsiteY8" fmla="*/ 6274128 h 6405386"/>
              <a:gd name="connsiteX9" fmla="*/ 7394324 w 7606845"/>
              <a:gd name="connsiteY9" fmla="*/ 6402154 h 6405386"/>
              <a:gd name="connsiteX10" fmla="*/ 7142118 w 7606845"/>
              <a:gd name="connsiteY10" fmla="*/ 6405352 h 6405386"/>
              <a:gd name="connsiteX0" fmla="*/ 7182726 w 7647453"/>
              <a:gd name="connsiteY0" fmla="*/ 6405352 h 6405386"/>
              <a:gd name="connsiteX1" fmla="*/ 6593438 w 7647453"/>
              <a:gd name="connsiteY1" fmla="*/ 6396252 h 6405386"/>
              <a:gd name="connsiteX2" fmla="*/ 1028390 w 7647453"/>
              <a:gd name="connsiteY2" fmla="*/ 6365722 h 6405386"/>
              <a:gd name="connsiteX3" fmla="*/ 40608 w 7647453"/>
              <a:gd name="connsiteY3" fmla="*/ 6336938 h 6405386"/>
              <a:gd name="connsiteX4" fmla="*/ 40608 w 7647453"/>
              <a:gd name="connsiteY4" fmla="*/ 32372 h 6405386"/>
              <a:gd name="connsiteX5" fmla="*/ 198542 w 7647453"/>
              <a:gd name="connsiteY5" fmla="*/ 32797 h 6405386"/>
              <a:gd name="connsiteX6" fmla="*/ 6471927 w 7647453"/>
              <a:gd name="connsiteY6" fmla="*/ 0 h 6405386"/>
              <a:gd name="connsiteX7" fmla="*/ 7635531 w 7647453"/>
              <a:gd name="connsiteY7" fmla="*/ 30530 h 6405386"/>
              <a:gd name="connsiteX8" fmla="*/ 7600640 w 7647453"/>
              <a:gd name="connsiteY8" fmla="*/ 6274128 h 6405386"/>
              <a:gd name="connsiteX9" fmla="*/ 7434932 w 7647453"/>
              <a:gd name="connsiteY9" fmla="*/ 6402154 h 6405386"/>
              <a:gd name="connsiteX10" fmla="*/ 7182726 w 7647453"/>
              <a:gd name="connsiteY10" fmla="*/ 6405352 h 6405386"/>
              <a:gd name="connsiteX0" fmla="*/ 7197771 w 7662498"/>
              <a:gd name="connsiteY0" fmla="*/ 6405352 h 6405386"/>
              <a:gd name="connsiteX1" fmla="*/ 6608483 w 7662498"/>
              <a:gd name="connsiteY1" fmla="*/ 6396252 h 6405386"/>
              <a:gd name="connsiteX2" fmla="*/ 1043435 w 7662498"/>
              <a:gd name="connsiteY2" fmla="*/ 6365722 h 6405386"/>
              <a:gd name="connsiteX3" fmla="*/ 55653 w 7662498"/>
              <a:gd name="connsiteY3" fmla="*/ 6336938 h 6405386"/>
              <a:gd name="connsiteX4" fmla="*/ 55653 w 7662498"/>
              <a:gd name="connsiteY4" fmla="*/ 32372 h 6405386"/>
              <a:gd name="connsiteX5" fmla="*/ 213587 w 7662498"/>
              <a:gd name="connsiteY5" fmla="*/ 32797 h 6405386"/>
              <a:gd name="connsiteX6" fmla="*/ 6486972 w 7662498"/>
              <a:gd name="connsiteY6" fmla="*/ 0 h 6405386"/>
              <a:gd name="connsiteX7" fmla="*/ 7650576 w 7662498"/>
              <a:gd name="connsiteY7" fmla="*/ 30530 h 6405386"/>
              <a:gd name="connsiteX8" fmla="*/ 7615685 w 7662498"/>
              <a:gd name="connsiteY8" fmla="*/ 6274128 h 6405386"/>
              <a:gd name="connsiteX9" fmla="*/ 7449977 w 7662498"/>
              <a:gd name="connsiteY9" fmla="*/ 6402154 h 6405386"/>
              <a:gd name="connsiteX10" fmla="*/ 7197771 w 7662498"/>
              <a:gd name="connsiteY10" fmla="*/ 6405352 h 6405386"/>
              <a:gd name="connsiteX0" fmla="*/ 7192121 w 7656848"/>
              <a:gd name="connsiteY0" fmla="*/ 6405352 h 6405386"/>
              <a:gd name="connsiteX1" fmla="*/ 6602833 w 7656848"/>
              <a:gd name="connsiteY1" fmla="*/ 6396252 h 6405386"/>
              <a:gd name="connsiteX2" fmla="*/ 1037785 w 7656848"/>
              <a:gd name="connsiteY2" fmla="*/ 6365722 h 6405386"/>
              <a:gd name="connsiteX3" fmla="*/ 50003 w 7656848"/>
              <a:gd name="connsiteY3" fmla="*/ 6336938 h 6405386"/>
              <a:gd name="connsiteX4" fmla="*/ 50003 w 7656848"/>
              <a:gd name="connsiteY4" fmla="*/ 32372 h 6405386"/>
              <a:gd name="connsiteX5" fmla="*/ 207937 w 7656848"/>
              <a:gd name="connsiteY5" fmla="*/ 32797 h 6405386"/>
              <a:gd name="connsiteX6" fmla="*/ 6481322 w 7656848"/>
              <a:gd name="connsiteY6" fmla="*/ 0 h 6405386"/>
              <a:gd name="connsiteX7" fmla="*/ 7644926 w 7656848"/>
              <a:gd name="connsiteY7" fmla="*/ 30530 h 6405386"/>
              <a:gd name="connsiteX8" fmla="*/ 7610035 w 7656848"/>
              <a:gd name="connsiteY8" fmla="*/ 6274128 h 6405386"/>
              <a:gd name="connsiteX9" fmla="*/ 7444327 w 7656848"/>
              <a:gd name="connsiteY9" fmla="*/ 6402154 h 6405386"/>
              <a:gd name="connsiteX10" fmla="*/ 7192121 w 7656848"/>
              <a:gd name="connsiteY10" fmla="*/ 6405352 h 6405386"/>
              <a:gd name="connsiteX0" fmla="*/ 7192121 w 7656848"/>
              <a:gd name="connsiteY0" fmla="*/ 6438557 h 6438591"/>
              <a:gd name="connsiteX1" fmla="*/ 6602833 w 7656848"/>
              <a:gd name="connsiteY1" fmla="*/ 6429457 h 6438591"/>
              <a:gd name="connsiteX2" fmla="*/ 1037785 w 7656848"/>
              <a:gd name="connsiteY2" fmla="*/ 6398927 h 6438591"/>
              <a:gd name="connsiteX3" fmla="*/ 50003 w 7656848"/>
              <a:gd name="connsiteY3" fmla="*/ 6370143 h 6438591"/>
              <a:gd name="connsiteX4" fmla="*/ 50003 w 7656848"/>
              <a:gd name="connsiteY4" fmla="*/ 65577 h 6438591"/>
              <a:gd name="connsiteX5" fmla="*/ 207937 w 7656848"/>
              <a:gd name="connsiteY5" fmla="*/ 66002 h 6438591"/>
              <a:gd name="connsiteX6" fmla="*/ 6481322 w 7656848"/>
              <a:gd name="connsiteY6" fmla="*/ 33205 h 6438591"/>
              <a:gd name="connsiteX7" fmla="*/ 7644926 w 7656848"/>
              <a:gd name="connsiteY7" fmla="*/ 63735 h 6438591"/>
              <a:gd name="connsiteX8" fmla="*/ 7610035 w 7656848"/>
              <a:gd name="connsiteY8" fmla="*/ 6307333 h 6438591"/>
              <a:gd name="connsiteX9" fmla="*/ 7444327 w 7656848"/>
              <a:gd name="connsiteY9" fmla="*/ 6435359 h 6438591"/>
              <a:gd name="connsiteX10" fmla="*/ 7192121 w 7656848"/>
              <a:gd name="connsiteY10" fmla="*/ 6438557 h 6438591"/>
              <a:gd name="connsiteX0" fmla="*/ 7192121 w 7656848"/>
              <a:gd name="connsiteY0" fmla="*/ 6451423 h 6451457"/>
              <a:gd name="connsiteX1" fmla="*/ 6602833 w 7656848"/>
              <a:gd name="connsiteY1" fmla="*/ 6442323 h 6451457"/>
              <a:gd name="connsiteX2" fmla="*/ 1037785 w 7656848"/>
              <a:gd name="connsiteY2" fmla="*/ 6411793 h 6451457"/>
              <a:gd name="connsiteX3" fmla="*/ 50003 w 7656848"/>
              <a:gd name="connsiteY3" fmla="*/ 6383009 h 6451457"/>
              <a:gd name="connsiteX4" fmla="*/ 50003 w 7656848"/>
              <a:gd name="connsiteY4" fmla="*/ 78443 h 6451457"/>
              <a:gd name="connsiteX5" fmla="*/ 226210 w 7656848"/>
              <a:gd name="connsiteY5" fmla="*/ 30198 h 6451457"/>
              <a:gd name="connsiteX6" fmla="*/ 6481322 w 7656848"/>
              <a:gd name="connsiteY6" fmla="*/ 46071 h 6451457"/>
              <a:gd name="connsiteX7" fmla="*/ 7644926 w 7656848"/>
              <a:gd name="connsiteY7" fmla="*/ 76601 h 6451457"/>
              <a:gd name="connsiteX8" fmla="*/ 7610035 w 7656848"/>
              <a:gd name="connsiteY8" fmla="*/ 6320199 h 6451457"/>
              <a:gd name="connsiteX9" fmla="*/ 7444327 w 7656848"/>
              <a:gd name="connsiteY9" fmla="*/ 6448225 h 6451457"/>
              <a:gd name="connsiteX10" fmla="*/ 7192121 w 7656848"/>
              <a:gd name="connsiteY10" fmla="*/ 6451423 h 645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56848" h="6451457">
                <a:moveTo>
                  <a:pt x="7192121" y="6451423"/>
                </a:moveTo>
                <a:cubicBezTo>
                  <a:pt x="7017360" y="6451034"/>
                  <a:pt x="6798382" y="6447396"/>
                  <a:pt x="6602833" y="6442323"/>
                </a:cubicBezTo>
                <a:lnTo>
                  <a:pt x="1037785" y="6411793"/>
                </a:lnTo>
                <a:lnTo>
                  <a:pt x="50003" y="6383009"/>
                </a:lnTo>
                <a:cubicBezTo>
                  <a:pt x="13455" y="5960611"/>
                  <a:pt x="-41367" y="2447652"/>
                  <a:pt x="50003" y="78443"/>
                </a:cubicBezTo>
                <a:lnTo>
                  <a:pt x="226210" y="30198"/>
                </a:lnTo>
                <a:cubicBezTo>
                  <a:pt x="2317338" y="19266"/>
                  <a:pt x="4408469" y="-40339"/>
                  <a:pt x="6481322" y="46071"/>
                </a:cubicBezTo>
                <a:cubicBezTo>
                  <a:pt x="6981385" y="76602"/>
                  <a:pt x="7302026" y="46069"/>
                  <a:pt x="7644926" y="76601"/>
                </a:cubicBezTo>
                <a:cubicBezTo>
                  <a:pt x="7621781" y="2580567"/>
                  <a:pt x="7705286" y="5017542"/>
                  <a:pt x="7610035" y="6320199"/>
                </a:cubicBezTo>
                <a:cubicBezTo>
                  <a:pt x="7601845" y="6480236"/>
                  <a:pt x="7608633" y="6427871"/>
                  <a:pt x="7444327" y="6448225"/>
                </a:cubicBezTo>
                <a:cubicBezTo>
                  <a:pt x="7385917" y="6450721"/>
                  <a:pt x="7296978" y="6451657"/>
                  <a:pt x="7192121" y="6451423"/>
                </a:cubicBezTo>
                <a:close/>
              </a:path>
            </a:pathLst>
          </a:cu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222" name="Picture 6" descr="Obrazem: Ať víte, s kým se koupete - Časopis Vesmír">
            <a:extLst>
              <a:ext uri="{FF2B5EF4-FFF2-40B4-BE49-F238E27FC236}">
                <a16:creationId xmlns:a16="http://schemas.microsoft.com/office/drawing/2014/main" id="{09523126-5F2A-9C5C-D52D-F6BD8562B2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" r="-7" b="-7"/>
          <a:stretch/>
        </p:blipFill>
        <p:spPr bwMode="auto">
          <a:xfrm>
            <a:off x="3596262" y="2783341"/>
            <a:ext cx="2340988" cy="1592674"/>
          </a:xfrm>
          <a:custGeom>
            <a:avLst/>
            <a:gdLst/>
            <a:ahLst/>
            <a:cxnLst/>
            <a:rect l="l" t="t" r="r" b="b"/>
            <a:pathLst>
              <a:path w="4710683" h="2953185">
                <a:moveTo>
                  <a:pt x="3963564" y="0"/>
                </a:moveTo>
                <a:cubicBezTo>
                  <a:pt x="4270585" y="14076"/>
                  <a:pt x="4489886" y="0"/>
                  <a:pt x="4700414" y="14076"/>
                </a:cubicBezTo>
                <a:cubicBezTo>
                  <a:pt x="4719864" y="977789"/>
                  <a:pt x="4715035" y="2292083"/>
                  <a:pt x="4656554" y="2892669"/>
                </a:cubicBezTo>
                <a:cubicBezTo>
                  <a:pt x="4651526" y="2966454"/>
                  <a:pt x="4655693" y="2942311"/>
                  <a:pt x="4554815" y="2951695"/>
                </a:cubicBezTo>
                <a:cubicBezTo>
                  <a:pt x="4518954" y="2952846"/>
                  <a:pt x="4464348" y="2953277"/>
                  <a:pt x="4399970" y="2953169"/>
                </a:cubicBezTo>
                <a:cubicBezTo>
                  <a:pt x="4292672" y="2952990"/>
                  <a:pt x="4158228" y="2951313"/>
                  <a:pt x="4038167" y="2948974"/>
                </a:cubicBezTo>
                <a:lnTo>
                  <a:pt x="621423" y="2934898"/>
                </a:lnTo>
                <a:lnTo>
                  <a:pt x="14960" y="2921627"/>
                </a:lnTo>
                <a:cubicBezTo>
                  <a:pt x="14960" y="1952727"/>
                  <a:pt x="-18699" y="1107242"/>
                  <a:pt x="14960" y="14925"/>
                </a:cubicBezTo>
                <a:lnTo>
                  <a:pt x="111925" y="151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57" name="Freeform: Shape 9256">
            <a:extLst>
              <a:ext uri="{FF2B5EF4-FFF2-40B4-BE49-F238E27FC236}">
                <a16:creationId xmlns:a16="http://schemas.microsoft.com/office/drawing/2014/main" id="{946AC56D-3DE7-4587-BE2E-0FE1D8340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262" y="2783340"/>
            <a:ext cx="2340988" cy="1592674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48195"/>
              <a:gd name="connsiteY0" fmla="*/ 6405352 h 6405386"/>
              <a:gd name="connsiteX1" fmla="*/ 6552830 w 7648195"/>
              <a:gd name="connsiteY1" fmla="*/ 6396252 h 6405386"/>
              <a:gd name="connsiteX2" fmla="*/ 987782 w 7648195"/>
              <a:gd name="connsiteY2" fmla="*/ 6365722 h 6405386"/>
              <a:gd name="connsiteX3" fmla="*/ 0 w 7648195"/>
              <a:gd name="connsiteY3" fmla="*/ 6336938 h 6405386"/>
              <a:gd name="connsiteX4" fmla="*/ 0 w 7648195"/>
              <a:gd name="connsiteY4" fmla="*/ 32372 h 6405386"/>
              <a:gd name="connsiteX5" fmla="*/ 157934 w 7648195"/>
              <a:gd name="connsiteY5" fmla="*/ 32797 h 6405386"/>
              <a:gd name="connsiteX6" fmla="*/ 6431319 w 7648195"/>
              <a:gd name="connsiteY6" fmla="*/ 0 h 6405386"/>
              <a:gd name="connsiteX7" fmla="*/ 7631470 w 7648195"/>
              <a:gd name="connsiteY7" fmla="*/ 30531 h 6405386"/>
              <a:gd name="connsiteX8" fmla="*/ 7560032 w 7648195"/>
              <a:gd name="connsiteY8" fmla="*/ 6274128 h 6405386"/>
              <a:gd name="connsiteX9" fmla="*/ 7394324 w 7648195"/>
              <a:gd name="connsiteY9" fmla="*/ 6402154 h 6405386"/>
              <a:gd name="connsiteX10" fmla="*/ 7142118 w 7648195"/>
              <a:gd name="connsiteY10" fmla="*/ 6405352 h 6405386"/>
              <a:gd name="connsiteX0" fmla="*/ 7166483 w 7672560"/>
              <a:gd name="connsiteY0" fmla="*/ 6405352 h 6405386"/>
              <a:gd name="connsiteX1" fmla="*/ 6577195 w 7672560"/>
              <a:gd name="connsiteY1" fmla="*/ 6396252 h 6405386"/>
              <a:gd name="connsiteX2" fmla="*/ 1012147 w 7672560"/>
              <a:gd name="connsiteY2" fmla="*/ 6365722 h 6405386"/>
              <a:gd name="connsiteX3" fmla="*/ 24365 w 7672560"/>
              <a:gd name="connsiteY3" fmla="*/ 6336938 h 6405386"/>
              <a:gd name="connsiteX4" fmla="*/ 24365 w 7672560"/>
              <a:gd name="connsiteY4" fmla="*/ 32372 h 6405386"/>
              <a:gd name="connsiteX5" fmla="*/ 182299 w 7672560"/>
              <a:gd name="connsiteY5" fmla="*/ 32797 h 6405386"/>
              <a:gd name="connsiteX6" fmla="*/ 6455684 w 7672560"/>
              <a:gd name="connsiteY6" fmla="*/ 0 h 6405386"/>
              <a:gd name="connsiteX7" fmla="*/ 7655835 w 7672560"/>
              <a:gd name="connsiteY7" fmla="*/ 30531 h 6405386"/>
              <a:gd name="connsiteX8" fmla="*/ 7584397 w 7672560"/>
              <a:gd name="connsiteY8" fmla="*/ 6274128 h 6405386"/>
              <a:gd name="connsiteX9" fmla="*/ 7418689 w 7672560"/>
              <a:gd name="connsiteY9" fmla="*/ 6402154 h 6405386"/>
              <a:gd name="connsiteX10" fmla="*/ 7166483 w 7672560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72560" h="6405386">
                <a:moveTo>
                  <a:pt x="7166483" y="6405352"/>
                </a:moveTo>
                <a:cubicBezTo>
                  <a:pt x="6991722" y="6404963"/>
                  <a:pt x="6772744" y="6401325"/>
                  <a:pt x="6577195" y="6396252"/>
                </a:cubicBezTo>
                <a:lnTo>
                  <a:pt x="1012147" y="6365722"/>
                </a:lnTo>
                <a:lnTo>
                  <a:pt x="24365" y="6336938"/>
                </a:lnTo>
                <a:cubicBezTo>
                  <a:pt x="24365" y="4235416"/>
                  <a:pt x="-30457" y="2401581"/>
                  <a:pt x="24365" y="32372"/>
                </a:cubicBezTo>
                <a:lnTo>
                  <a:pt x="182299" y="32797"/>
                </a:lnTo>
                <a:lnTo>
                  <a:pt x="6455684" y="0"/>
                </a:lnTo>
                <a:cubicBezTo>
                  <a:pt x="6955747" y="30531"/>
                  <a:pt x="7312935" y="-1"/>
                  <a:pt x="7655835" y="30531"/>
                </a:cubicBezTo>
                <a:cubicBezTo>
                  <a:pt x="7687513" y="2120800"/>
                  <a:pt x="7679648" y="4971471"/>
                  <a:pt x="7584397" y="6274128"/>
                </a:cubicBezTo>
                <a:cubicBezTo>
                  <a:pt x="7576207" y="6434165"/>
                  <a:pt x="7582995" y="6381800"/>
                  <a:pt x="7418689" y="6402154"/>
                </a:cubicBezTo>
                <a:cubicBezTo>
                  <a:pt x="7360279" y="6404650"/>
                  <a:pt x="7271340" y="6405586"/>
                  <a:pt x="7166483" y="6405352"/>
                </a:cubicBezTo>
                <a:close/>
              </a:path>
            </a:pathLst>
          </a:cu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259" name="Freeform: Shape 9258">
            <a:extLst>
              <a:ext uri="{FF2B5EF4-FFF2-40B4-BE49-F238E27FC236}">
                <a16:creationId xmlns:a16="http://schemas.microsoft.com/office/drawing/2014/main" id="{12CF47A0-688D-43A8-A6C6-AA6B7A36F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97373" flipV="1">
            <a:off x="1172965" y="564512"/>
            <a:ext cx="5032089" cy="2198864"/>
          </a:xfrm>
          <a:custGeom>
            <a:avLst/>
            <a:gdLst>
              <a:gd name="connsiteX0" fmla="*/ 3702321 w 7745301"/>
              <a:gd name="connsiteY0" fmla="*/ 1 h 5116750"/>
              <a:gd name="connsiteX1" fmla="*/ 6217926 w 7745301"/>
              <a:gd name="connsiteY1" fmla="*/ 504118 h 5116750"/>
              <a:gd name="connsiteX2" fmla="*/ 7691963 w 7745301"/>
              <a:gd name="connsiteY2" fmla="*/ 1956116 h 5116750"/>
              <a:gd name="connsiteX3" fmla="*/ 7018768 w 7745301"/>
              <a:gd name="connsiteY3" fmla="*/ 4594118 h 5116750"/>
              <a:gd name="connsiteX4" fmla="*/ 3330769 w 7745301"/>
              <a:gd name="connsiteY4" fmla="*/ 5060764 h 5116750"/>
              <a:gd name="connsiteX5" fmla="*/ 448565 w 7745301"/>
              <a:gd name="connsiteY5" fmla="*/ 4100663 h 5116750"/>
              <a:gd name="connsiteX6" fmla="*/ 444295 w 7745301"/>
              <a:gd name="connsiteY6" fmla="*/ 4094686 h 5116750"/>
              <a:gd name="connsiteX7" fmla="*/ 428551 w 7745301"/>
              <a:gd name="connsiteY7" fmla="*/ 4079438 h 5116750"/>
              <a:gd name="connsiteX8" fmla="*/ 0 w 7745301"/>
              <a:gd name="connsiteY8" fmla="*/ 2902523 h 5116750"/>
              <a:gd name="connsiteX9" fmla="*/ 23926 w 7745301"/>
              <a:gd name="connsiteY9" fmla="*/ 2595143 h 5116750"/>
              <a:gd name="connsiteX10" fmla="*/ 78299 w 7745301"/>
              <a:gd name="connsiteY10" fmla="*/ 2368287 h 5116750"/>
              <a:gd name="connsiteX11" fmla="*/ 96408 w 7745301"/>
              <a:gd name="connsiteY11" fmla="*/ 2246138 h 5116750"/>
              <a:gd name="connsiteX12" fmla="*/ 858938 w 7745301"/>
              <a:gd name="connsiteY12" fmla="*/ 998674 h 5116750"/>
              <a:gd name="connsiteX13" fmla="*/ 784483 w 7745301"/>
              <a:gd name="connsiteY13" fmla="*/ 373158 h 5116750"/>
              <a:gd name="connsiteX14" fmla="*/ 1744942 w 7745301"/>
              <a:gd name="connsiteY14" fmla="*/ 499346 h 5116750"/>
              <a:gd name="connsiteX15" fmla="*/ 3702321 w 7745301"/>
              <a:gd name="connsiteY15" fmla="*/ 1 h 5116750"/>
              <a:gd name="connsiteX0" fmla="*/ 3718157 w 7761137"/>
              <a:gd name="connsiteY0" fmla="*/ 1 h 5116750"/>
              <a:gd name="connsiteX1" fmla="*/ 6233762 w 7761137"/>
              <a:gd name="connsiteY1" fmla="*/ 504118 h 5116750"/>
              <a:gd name="connsiteX2" fmla="*/ 7707799 w 7761137"/>
              <a:gd name="connsiteY2" fmla="*/ 1956116 h 5116750"/>
              <a:gd name="connsiteX3" fmla="*/ 7034604 w 7761137"/>
              <a:gd name="connsiteY3" fmla="*/ 4594118 h 5116750"/>
              <a:gd name="connsiteX4" fmla="*/ 3346605 w 7761137"/>
              <a:gd name="connsiteY4" fmla="*/ 5060764 h 5116750"/>
              <a:gd name="connsiteX5" fmla="*/ 464401 w 7761137"/>
              <a:gd name="connsiteY5" fmla="*/ 4100663 h 5116750"/>
              <a:gd name="connsiteX6" fmla="*/ 460131 w 7761137"/>
              <a:gd name="connsiteY6" fmla="*/ 4094686 h 5116750"/>
              <a:gd name="connsiteX7" fmla="*/ 444387 w 7761137"/>
              <a:gd name="connsiteY7" fmla="*/ 4079438 h 5116750"/>
              <a:gd name="connsiteX8" fmla="*/ 15836 w 7761137"/>
              <a:gd name="connsiteY8" fmla="*/ 2902523 h 5116750"/>
              <a:gd name="connsiteX9" fmla="*/ 94135 w 7761137"/>
              <a:gd name="connsiteY9" fmla="*/ 2368287 h 5116750"/>
              <a:gd name="connsiteX10" fmla="*/ 112244 w 7761137"/>
              <a:gd name="connsiteY10" fmla="*/ 2246138 h 5116750"/>
              <a:gd name="connsiteX11" fmla="*/ 874774 w 7761137"/>
              <a:gd name="connsiteY11" fmla="*/ 998674 h 5116750"/>
              <a:gd name="connsiteX12" fmla="*/ 800319 w 7761137"/>
              <a:gd name="connsiteY12" fmla="*/ 373158 h 5116750"/>
              <a:gd name="connsiteX13" fmla="*/ 1760778 w 7761137"/>
              <a:gd name="connsiteY13" fmla="*/ 499346 h 5116750"/>
              <a:gd name="connsiteX14" fmla="*/ 3718157 w 7761137"/>
              <a:gd name="connsiteY14" fmla="*/ 1 h 5116750"/>
              <a:gd name="connsiteX0" fmla="*/ 3733943 w 7776923"/>
              <a:gd name="connsiteY0" fmla="*/ 1 h 5116750"/>
              <a:gd name="connsiteX1" fmla="*/ 6249548 w 7776923"/>
              <a:gd name="connsiteY1" fmla="*/ 504118 h 5116750"/>
              <a:gd name="connsiteX2" fmla="*/ 7723585 w 7776923"/>
              <a:gd name="connsiteY2" fmla="*/ 1956116 h 5116750"/>
              <a:gd name="connsiteX3" fmla="*/ 7050390 w 7776923"/>
              <a:gd name="connsiteY3" fmla="*/ 4594118 h 5116750"/>
              <a:gd name="connsiteX4" fmla="*/ 3362391 w 7776923"/>
              <a:gd name="connsiteY4" fmla="*/ 5060764 h 5116750"/>
              <a:gd name="connsiteX5" fmla="*/ 480187 w 7776923"/>
              <a:gd name="connsiteY5" fmla="*/ 4100663 h 5116750"/>
              <a:gd name="connsiteX6" fmla="*/ 475917 w 7776923"/>
              <a:gd name="connsiteY6" fmla="*/ 4094686 h 5116750"/>
              <a:gd name="connsiteX7" fmla="*/ 460173 w 7776923"/>
              <a:gd name="connsiteY7" fmla="*/ 4079438 h 5116750"/>
              <a:gd name="connsiteX8" fmla="*/ 31622 w 7776923"/>
              <a:gd name="connsiteY8" fmla="*/ 2902523 h 5116750"/>
              <a:gd name="connsiteX9" fmla="*/ 128030 w 7776923"/>
              <a:gd name="connsiteY9" fmla="*/ 2246138 h 5116750"/>
              <a:gd name="connsiteX10" fmla="*/ 890560 w 7776923"/>
              <a:gd name="connsiteY10" fmla="*/ 998674 h 5116750"/>
              <a:gd name="connsiteX11" fmla="*/ 816105 w 7776923"/>
              <a:gd name="connsiteY11" fmla="*/ 373158 h 5116750"/>
              <a:gd name="connsiteX12" fmla="*/ 1776564 w 7776923"/>
              <a:gd name="connsiteY12" fmla="*/ 499346 h 5116750"/>
              <a:gd name="connsiteX13" fmla="*/ 3733943 w 7776923"/>
              <a:gd name="connsiteY13" fmla="*/ 1 h 5116750"/>
              <a:gd name="connsiteX0" fmla="*/ 3729138 w 7772118"/>
              <a:gd name="connsiteY0" fmla="*/ 1 h 5116750"/>
              <a:gd name="connsiteX1" fmla="*/ 6244743 w 7772118"/>
              <a:gd name="connsiteY1" fmla="*/ 504118 h 5116750"/>
              <a:gd name="connsiteX2" fmla="*/ 7718780 w 7772118"/>
              <a:gd name="connsiteY2" fmla="*/ 1956116 h 5116750"/>
              <a:gd name="connsiteX3" fmla="*/ 7045585 w 7772118"/>
              <a:gd name="connsiteY3" fmla="*/ 4594118 h 5116750"/>
              <a:gd name="connsiteX4" fmla="*/ 3357586 w 7772118"/>
              <a:gd name="connsiteY4" fmla="*/ 5060764 h 5116750"/>
              <a:gd name="connsiteX5" fmla="*/ 475382 w 7772118"/>
              <a:gd name="connsiteY5" fmla="*/ 4100663 h 5116750"/>
              <a:gd name="connsiteX6" fmla="*/ 471112 w 7772118"/>
              <a:gd name="connsiteY6" fmla="*/ 4094686 h 5116750"/>
              <a:gd name="connsiteX7" fmla="*/ 455368 w 7772118"/>
              <a:gd name="connsiteY7" fmla="*/ 4079438 h 5116750"/>
              <a:gd name="connsiteX8" fmla="*/ 26817 w 7772118"/>
              <a:gd name="connsiteY8" fmla="*/ 2902523 h 5116750"/>
              <a:gd name="connsiteX9" fmla="*/ 137080 w 7772118"/>
              <a:gd name="connsiteY9" fmla="*/ 2116479 h 5116750"/>
              <a:gd name="connsiteX10" fmla="*/ 885755 w 7772118"/>
              <a:gd name="connsiteY10" fmla="*/ 998674 h 5116750"/>
              <a:gd name="connsiteX11" fmla="*/ 811300 w 7772118"/>
              <a:gd name="connsiteY11" fmla="*/ 373158 h 5116750"/>
              <a:gd name="connsiteX12" fmla="*/ 1771759 w 7772118"/>
              <a:gd name="connsiteY12" fmla="*/ 499346 h 5116750"/>
              <a:gd name="connsiteX13" fmla="*/ 3729138 w 7772118"/>
              <a:gd name="connsiteY13" fmla="*/ 1 h 5116750"/>
              <a:gd name="connsiteX0" fmla="*/ 3729138 w 7772118"/>
              <a:gd name="connsiteY0" fmla="*/ 1 h 5096139"/>
              <a:gd name="connsiteX1" fmla="*/ 6244743 w 7772118"/>
              <a:gd name="connsiteY1" fmla="*/ 504118 h 5096139"/>
              <a:gd name="connsiteX2" fmla="*/ 7718780 w 7772118"/>
              <a:gd name="connsiteY2" fmla="*/ 1956116 h 5096139"/>
              <a:gd name="connsiteX3" fmla="*/ 7045585 w 7772118"/>
              <a:gd name="connsiteY3" fmla="*/ 4594118 h 5096139"/>
              <a:gd name="connsiteX4" fmla="*/ 3357586 w 7772118"/>
              <a:gd name="connsiteY4" fmla="*/ 5060764 h 5096139"/>
              <a:gd name="connsiteX5" fmla="*/ 475382 w 7772118"/>
              <a:gd name="connsiteY5" fmla="*/ 4100663 h 5096139"/>
              <a:gd name="connsiteX6" fmla="*/ 471112 w 7772118"/>
              <a:gd name="connsiteY6" fmla="*/ 4094686 h 5096139"/>
              <a:gd name="connsiteX7" fmla="*/ 455368 w 7772118"/>
              <a:gd name="connsiteY7" fmla="*/ 4079438 h 5096139"/>
              <a:gd name="connsiteX8" fmla="*/ 26817 w 7772118"/>
              <a:gd name="connsiteY8" fmla="*/ 2902523 h 5096139"/>
              <a:gd name="connsiteX9" fmla="*/ 137080 w 7772118"/>
              <a:gd name="connsiteY9" fmla="*/ 2116479 h 5096139"/>
              <a:gd name="connsiteX10" fmla="*/ 885755 w 7772118"/>
              <a:gd name="connsiteY10" fmla="*/ 998674 h 5096139"/>
              <a:gd name="connsiteX11" fmla="*/ 811300 w 7772118"/>
              <a:gd name="connsiteY11" fmla="*/ 373158 h 5096139"/>
              <a:gd name="connsiteX12" fmla="*/ 1771759 w 7772118"/>
              <a:gd name="connsiteY12" fmla="*/ 499346 h 5096139"/>
              <a:gd name="connsiteX13" fmla="*/ 3729138 w 7772118"/>
              <a:gd name="connsiteY13" fmla="*/ 1 h 5096139"/>
              <a:gd name="connsiteX0" fmla="*/ 3729138 w 7764503"/>
              <a:gd name="connsiteY0" fmla="*/ 1 h 5061926"/>
              <a:gd name="connsiteX1" fmla="*/ 6244743 w 7764503"/>
              <a:gd name="connsiteY1" fmla="*/ 504118 h 5061926"/>
              <a:gd name="connsiteX2" fmla="*/ 7718780 w 7764503"/>
              <a:gd name="connsiteY2" fmla="*/ 1956116 h 5061926"/>
              <a:gd name="connsiteX3" fmla="*/ 7009765 w 7764503"/>
              <a:gd name="connsiteY3" fmla="*/ 4240028 h 5061926"/>
              <a:gd name="connsiteX4" fmla="*/ 3357586 w 7764503"/>
              <a:gd name="connsiteY4" fmla="*/ 5060764 h 5061926"/>
              <a:gd name="connsiteX5" fmla="*/ 475382 w 7764503"/>
              <a:gd name="connsiteY5" fmla="*/ 4100663 h 5061926"/>
              <a:gd name="connsiteX6" fmla="*/ 471112 w 7764503"/>
              <a:gd name="connsiteY6" fmla="*/ 4094686 h 5061926"/>
              <a:gd name="connsiteX7" fmla="*/ 455368 w 7764503"/>
              <a:gd name="connsiteY7" fmla="*/ 4079438 h 5061926"/>
              <a:gd name="connsiteX8" fmla="*/ 26817 w 7764503"/>
              <a:gd name="connsiteY8" fmla="*/ 2902523 h 5061926"/>
              <a:gd name="connsiteX9" fmla="*/ 137080 w 7764503"/>
              <a:gd name="connsiteY9" fmla="*/ 2116479 h 5061926"/>
              <a:gd name="connsiteX10" fmla="*/ 885755 w 7764503"/>
              <a:gd name="connsiteY10" fmla="*/ 998674 h 5061926"/>
              <a:gd name="connsiteX11" fmla="*/ 811300 w 7764503"/>
              <a:gd name="connsiteY11" fmla="*/ 373158 h 5061926"/>
              <a:gd name="connsiteX12" fmla="*/ 1771759 w 7764503"/>
              <a:gd name="connsiteY12" fmla="*/ 499346 h 5061926"/>
              <a:gd name="connsiteX13" fmla="*/ 3729138 w 7764503"/>
              <a:gd name="connsiteY13" fmla="*/ 1 h 5061926"/>
              <a:gd name="connsiteX0" fmla="*/ 3729138 w 7746582"/>
              <a:gd name="connsiteY0" fmla="*/ 1 h 5061961"/>
              <a:gd name="connsiteX1" fmla="*/ 6244743 w 7746582"/>
              <a:gd name="connsiteY1" fmla="*/ 504118 h 5061961"/>
              <a:gd name="connsiteX2" fmla="*/ 7698507 w 7746582"/>
              <a:gd name="connsiteY2" fmla="*/ 1893640 h 5061961"/>
              <a:gd name="connsiteX3" fmla="*/ 7009765 w 7746582"/>
              <a:gd name="connsiteY3" fmla="*/ 4240028 h 5061961"/>
              <a:gd name="connsiteX4" fmla="*/ 3357586 w 7746582"/>
              <a:gd name="connsiteY4" fmla="*/ 5060764 h 5061961"/>
              <a:gd name="connsiteX5" fmla="*/ 475382 w 7746582"/>
              <a:gd name="connsiteY5" fmla="*/ 4100663 h 5061961"/>
              <a:gd name="connsiteX6" fmla="*/ 471112 w 7746582"/>
              <a:gd name="connsiteY6" fmla="*/ 4094686 h 5061961"/>
              <a:gd name="connsiteX7" fmla="*/ 455368 w 7746582"/>
              <a:gd name="connsiteY7" fmla="*/ 4079438 h 5061961"/>
              <a:gd name="connsiteX8" fmla="*/ 26817 w 7746582"/>
              <a:gd name="connsiteY8" fmla="*/ 2902523 h 5061961"/>
              <a:gd name="connsiteX9" fmla="*/ 137080 w 7746582"/>
              <a:gd name="connsiteY9" fmla="*/ 2116479 h 5061961"/>
              <a:gd name="connsiteX10" fmla="*/ 885755 w 7746582"/>
              <a:gd name="connsiteY10" fmla="*/ 998674 h 5061961"/>
              <a:gd name="connsiteX11" fmla="*/ 811300 w 7746582"/>
              <a:gd name="connsiteY11" fmla="*/ 373158 h 5061961"/>
              <a:gd name="connsiteX12" fmla="*/ 1771759 w 7746582"/>
              <a:gd name="connsiteY12" fmla="*/ 499346 h 5061961"/>
              <a:gd name="connsiteX13" fmla="*/ 3729138 w 7746582"/>
              <a:gd name="connsiteY13" fmla="*/ 1 h 5061961"/>
              <a:gd name="connsiteX0" fmla="*/ 3729138 w 7748607"/>
              <a:gd name="connsiteY0" fmla="*/ 1 h 5061961"/>
              <a:gd name="connsiteX1" fmla="*/ 6244743 w 7748607"/>
              <a:gd name="connsiteY1" fmla="*/ 504118 h 5061961"/>
              <a:gd name="connsiteX2" fmla="*/ 7698507 w 7748607"/>
              <a:gd name="connsiteY2" fmla="*/ 1893640 h 5061961"/>
              <a:gd name="connsiteX3" fmla="*/ 7009765 w 7748607"/>
              <a:gd name="connsiteY3" fmla="*/ 4240028 h 5061961"/>
              <a:gd name="connsiteX4" fmla="*/ 3357586 w 7748607"/>
              <a:gd name="connsiteY4" fmla="*/ 5060764 h 5061961"/>
              <a:gd name="connsiteX5" fmla="*/ 475382 w 7748607"/>
              <a:gd name="connsiteY5" fmla="*/ 4100663 h 5061961"/>
              <a:gd name="connsiteX6" fmla="*/ 471112 w 7748607"/>
              <a:gd name="connsiteY6" fmla="*/ 4094686 h 5061961"/>
              <a:gd name="connsiteX7" fmla="*/ 455368 w 7748607"/>
              <a:gd name="connsiteY7" fmla="*/ 4079438 h 5061961"/>
              <a:gd name="connsiteX8" fmla="*/ 26817 w 7748607"/>
              <a:gd name="connsiteY8" fmla="*/ 2902523 h 5061961"/>
              <a:gd name="connsiteX9" fmla="*/ 137080 w 7748607"/>
              <a:gd name="connsiteY9" fmla="*/ 2116479 h 5061961"/>
              <a:gd name="connsiteX10" fmla="*/ 885755 w 7748607"/>
              <a:gd name="connsiteY10" fmla="*/ 998674 h 5061961"/>
              <a:gd name="connsiteX11" fmla="*/ 811300 w 7748607"/>
              <a:gd name="connsiteY11" fmla="*/ 373158 h 5061961"/>
              <a:gd name="connsiteX12" fmla="*/ 1771759 w 7748607"/>
              <a:gd name="connsiteY12" fmla="*/ 499346 h 5061961"/>
              <a:gd name="connsiteX13" fmla="*/ 3729138 w 7748607"/>
              <a:gd name="connsiteY13" fmla="*/ 1 h 5061961"/>
              <a:gd name="connsiteX0" fmla="*/ 3729138 w 7741343"/>
              <a:gd name="connsiteY0" fmla="*/ 1 h 5061961"/>
              <a:gd name="connsiteX1" fmla="*/ 6244743 w 7741343"/>
              <a:gd name="connsiteY1" fmla="*/ 504118 h 5061961"/>
              <a:gd name="connsiteX2" fmla="*/ 7698507 w 7741343"/>
              <a:gd name="connsiteY2" fmla="*/ 1893640 h 5061961"/>
              <a:gd name="connsiteX3" fmla="*/ 7009765 w 7741343"/>
              <a:gd name="connsiteY3" fmla="*/ 4240028 h 5061961"/>
              <a:gd name="connsiteX4" fmla="*/ 3357586 w 7741343"/>
              <a:gd name="connsiteY4" fmla="*/ 5060764 h 5061961"/>
              <a:gd name="connsiteX5" fmla="*/ 475382 w 7741343"/>
              <a:gd name="connsiteY5" fmla="*/ 4100663 h 5061961"/>
              <a:gd name="connsiteX6" fmla="*/ 471112 w 7741343"/>
              <a:gd name="connsiteY6" fmla="*/ 4094686 h 5061961"/>
              <a:gd name="connsiteX7" fmla="*/ 455368 w 7741343"/>
              <a:gd name="connsiteY7" fmla="*/ 4079438 h 5061961"/>
              <a:gd name="connsiteX8" fmla="*/ 26817 w 7741343"/>
              <a:gd name="connsiteY8" fmla="*/ 2902523 h 5061961"/>
              <a:gd name="connsiteX9" fmla="*/ 137080 w 7741343"/>
              <a:gd name="connsiteY9" fmla="*/ 2116479 h 5061961"/>
              <a:gd name="connsiteX10" fmla="*/ 885755 w 7741343"/>
              <a:gd name="connsiteY10" fmla="*/ 998674 h 5061961"/>
              <a:gd name="connsiteX11" fmla="*/ 811300 w 7741343"/>
              <a:gd name="connsiteY11" fmla="*/ 373158 h 5061961"/>
              <a:gd name="connsiteX12" fmla="*/ 1771759 w 7741343"/>
              <a:gd name="connsiteY12" fmla="*/ 499346 h 5061961"/>
              <a:gd name="connsiteX13" fmla="*/ 3729138 w 7741343"/>
              <a:gd name="connsiteY13" fmla="*/ 1 h 5061961"/>
              <a:gd name="connsiteX0" fmla="*/ 3729138 w 7741193"/>
              <a:gd name="connsiteY0" fmla="*/ 1 h 5061961"/>
              <a:gd name="connsiteX1" fmla="*/ 6323144 w 7741193"/>
              <a:gd name="connsiteY1" fmla="*/ 313740 h 5061961"/>
              <a:gd name="connsiteX2" fmla="*/ 7698507 w 7741193"/>
              <a:gd name="connsiteY2" fmla="*/ 1893640 h 5061961"/>
              <a:gd name="connsiteX3" fmla="*/ 7009765 w 7741193"/>
              <a:gd name="connsiteY3" fmla="*/ 4240028 h 5061961"/>
              <a:gd name="connsiteX4" fmla="*/ 3357586 w 7741193"/>
              <a:gd name="connsiteY4" fmla="*/ 5060764 h 5061961"/>
              <a:gd name="connsiteX5" fmla="*/ 475382 w 7741193"/>
              <a:gd name="connsiteY5" fmla="*/ 4100663 h 5061961"/>
              <a:gd name="connsiteX6" fmla="*/ 471112 w 7741193"/>
              <a:gd name="connsiteY6" fmla="*/ 4094686 h 5061961"/>
              <a:gd name="connsiteX7" fmla="*/ 455368 w 7741193"/>
              <a:gd name="connsiteY7" fmla="*/ 4079438 h 5061961"/>
              <a:gd name="connsiteX8" fmla="*/ 26817 w 7741193"/>
              <a:gd name="connsiteY8" fmla="*/ 2902523 h 5061961"/>
              <a:gd name="connsiteX9" fmla="*/ 137080 w 7741193"/>
              <a:gd name="connsiteY9" fmla="*/ 2116479 h 5061961"/>
              <a:gd name="connsiteX10" fmla="*/ 885755 w 7741193"/>
              <a:gd name="connsiteY10" fmla="*/ 998674 h 5061961"/>
              <a:gd name="connsiteX11" fmla="*/ 811300 w 7741193"/>
              <a:gd name="connsiteY11" fmla="*/ 373158 h 5061961"/>
              <a:gd name="connsiteX12" fmla="*/ 1771759 w 7741193"/>
              <a:gd name="connsiteY12" fmla="*/ 499346 h 5061961"/>
              <a:gd name="connsiteX13" fmla="*/ 3729138 w 7741193"/>
              <a:gd name="connsiteY13" fmla="*/ 1 h 5061961"/>
              <a:gd name="connsiteX0" fmla="*/ 3730409 w 7742464"/>
              <a:gd name="connsiteY0" fmla="*/ 1 h 5061961"/>
              <a:gd name="connsiteX1" fmla="*/ 6324415 w 7742464"/>
              <a:gd name="connsiteY1" fmla="*/ 313740 h 5061961"/>
              <a:gd name="connsiteX2" fmla="*/ 7699778 w 7742464"/>
              <a:gd name="connsiteY2" fmla="*/ 1893640 h 5061961"/>
              <a:gd name="connsiteX3" fmla="*/ 7011036 w 7742464"/>
              <a:gd name="connsiteY3" fmla="*/ 4240028 h 5061961"/>
              <a:gd name="connsiteX4" fmla="*/ 3358857 w 7742464"/>
              <a:gd name="connsiteY4" fmla="*/ 5060764 h 5061961"/>
              <a:gd name="connsiteX5" fmla="*/ 476653 w 7742464"/>
              <a:gd name="connsiteY5" fmla="*/ 4100663 h 5061961"/>
              <a:gd name="connsiteX6" fmla="*/ 472383 w 7742464"/>
              <a:gd name="connsiteY6" fmla="*/ 4094686 h 5061961"/>
              <a:gd name="connsiteX7" fmla="*/ 473817 w 7742464"/>
              <a:gd name="connsiteY7" fmla="*/ 4387149 h 5061961"/>
              <a:gd name="connsiteX8" fmla="*/ 28088 w 7742464"/>
              <a:gd name="connsiteY8" fmla="*/ 2902523 h 5061961"/>
              <a:gd name="connsiteX9" fmla="*/ 138351 w 7742464"/>
              <a:gd name="connsiteY9" fmla="*/ 2116479 h 5061961"/>
              <a:gd name="connsiteX10" fmla="*/ 887026 w 7742464"/>
              <a:gd name="connsiteY10" fmla="*/ 998674 h 5061961"/>
              <a:gd name="connsiteX11" fmla="*/ 812571 w 7742464"/>
              <a:gd name="connsiteY11" fmla="*/ 373158 h 5061961"/>
              <a:gd name="connsiteX12" fmla="*/ 1773030 w 7742464"/>
              <a:gd name="connsiteY12" fmla="*/ 499346 h 5061961"/>
              <a:gd name="connsiteX13" fmla="*/ 3730409 w 7742464"/>
              <a:gd name="connsiteY13" fmla="*/ 1 h 5061961"/>
              <a:gd name="connsiteX0" fmla="*/ 3730409 w 7742464"/>
              <a:gd name="connsiteY0" fmla="*/ 1 h 5061961"/>
              <a:gd name="connsiteX1" fmla="*/ 6324415 w 7742464"/>
              <a:gd name="connsiteY1" fmla="*/ 313740 h 5061961"/>
              <a:gd name="connsiteX2" fmla="*/ 7699778 w 7742464"/>
              <a:gd name="connsiteY2" fmla="*/ 1893640 h 5061961"/>
              <a:gd name="connsiteX3" fmla="*/ 7011036 w 7742464"/>
              <a:gd name="connsiteY3" fmla="*/ 4240028 h 5061961"/>
              <a:gd name="connsiteX4" fmla="*/ 3358857 w 7742464"/>
              <a:gd name="connsiteY4" fmla="*/ 5060764 h 5061961"/>
              <a:gd name="connsiteX5" fmla="*/ 476653 w 7742464"/>
              <a:gd name="connsiteY5" fmla="*/ 4100663 h 5061961"/>
              <a:gd name="connsiteX6" fmla="*/ 473817 w 7742464"/>
              <a:gd name="connsiteY6" fmla="*/ 4387149 h 5061961"/>
              <a:gd name="connsiteX7" fmla="*/ 28088 w 7742464"/>
              <a:gd name="connsiteY7" fmla="*/ 2902523 h 5061961"/>
              <a:gd name="connsiteX8" fmla="*/ 138351 w 7742464"/>
              <a:gd name="connsiteY8" fmla="*/ 2116479 h 5061961"/>
              <a:gd name="connsiteX9" fmla="*/ 887026 w 7742464"/>
              <a:gd name="connsiteY9" fmla="*/ 998674 h 5061961"/>
              <a:gd name="connsiteX10" fmla="*/ 812571 w 7742464"/>
              <a:gd name="connsiteY10" fmla="*/ 373158 h 5061961"/>
              <a:gd name="connsiteX11" fmla="*/ 1773030 w 7742464"/>
              <a:gd name="connsiteY11" fmla="*/ 499346 h 5061961"/>
              <a:gd name="connsiteX12" fmla="*/ 3730409 w 7742464"/>
              <a:gd name="connsiteY12" fmla="*/ 1 h 5061961"/>
              <a:gd name="connsiteX0" fmla="*/ 3730409 w 7742464"/>
              <a:gd name="connsiteY0" fmla="*/ 1 h 5062019"/>
              <a:gd name="connsiteX1" fmla="*/ 6324415 w 7742464"/>
              <a:gd name="connsiteY1" fmla="*/ 313740 h 5062019"/>
              <a:gd name="connsiteX2" fmla="*/ 7699778 w 7742464"/>
              <a:gd name="connsiteY2" fmla="*/ 1893640 h 5062019"/>
              <a:gd name="connsiteX3" fmla="*/ 7011036 w 7742464"/>
              <a:gd name="connsiteY3" fmla="*/ 4240028 h 5062019"/>
              <a:gd name="connsiteX4" fmla="*/ 3358857 w 7742464"/>
              <a:gd name="connsiteY4" fmla="*/ 5060764 h 5062019"/>
              <a:gd name="connsiteX5" fmla="*/ 473817 w 7742464"/>
              <a:gd name="connsiteY5" fmla="*/ 4387149 h 5062019"/>
              <a:gd name="connsiteX6" fmla="*/ 28088 w 7742464"/>
              <a:gd name="connsiteY6" fmla="*/ 2902523 h 5062019"/>
              <a:gd name="connsiteX7" fmla="*/ 138351 w 7742464"/>
              <a:gd name="connsiteY7" fmla="*/ 2116479 h 5062019"/>
              <a:gd name="connsiteX8" fmla="*/ 887026 w 7742464"/>
              <a:gd name="connsiteY8" fmla="*/ 998674 h 5062019"/>
              <a:gd name="connsiteX9" fmla="*/ 812571 w 7742464"/>
              <a:gd name="connsiteY9" fmla="*/ 373158 h 5062019"/>
              <a:gd name="connsiteX10" fmla="*/ 1773030 w 7742464"/>
              <a:gd name="connsiteY10" fmla="*/ 499346 h 5062019"/>
              <a:gd name="connsiteX11" fmla="*/ 3730409 w 7742464"/>
              <a:gd name="connsiteY11" fmla="*/ 1 h 5062019"/>
              <a:gd name="connsiteX0" fmla="*/ 3736775 w 7748830"/>
              <a:gd name="connsiteY0" fmla="*/ 1 h 5084826"/>
              <a:gd name="connsiteX1" fmla="*/ 6330781 w 7748830"/>
              <a:gd name="connsiteY1" fmla="*/ 313740 h 5084826"/>
              <a:gd name="connsiteX2" fmla="*/ 7706144 w 7748830"/>
              <a:gd name="connsiteY2" fmla="*/ 1893640 h 5084826"/>
              <a:gd name="connsiteX3" fmla="*/ 7017402 w 7748830"/>
              <a:gd name="connsiteY3" fmla="*/ 4240028 h 5084826"/>
              <a:gd name="connsiteX4" fmla="*/ 3365223 w 7748830"/>
              <a:gd name="connsiteY4" fmla="*/ 5060764 h 5084826"/>
              <a:gd name="connsiteX5" fmla="*/ 566153 w 7748830"/>
              <a:gd name="connsiteY5" fmla="*/ 4685337 h 5084826"/>
              <a:gd name="connsiteX6" fmla="*/ 34454 w 7748830"/>
              <a:gd name="connsiteY6" fmla="*/ 2902523 h 5084826"/>
              <a:gd name="connsiteX7" fmla="*/ 144717 w 7748830"/>
              <a:gd name="connsiteY7" fmla="*/ 2116479 h 5084826"/>
              <a:gd name="connsiteX8" fmla="*/ 893392 w 7748830"/>
              <a:gd name="connsiteY8" fmla="*/ 998674 h 5084826"/>
              <a:gd name="connsiteX9" fmla="*/ 818937 w 7748830"/>
              <a:gd name="connsiteY9" fmla="*/ 373158 h 5084826"/>
              <a:gd name="connsiteX10" fmla="*/ 1779396 w 7748830"/>
              <a:gd name="connsiteY10" fmla="*/ 499346 h 5084826"/>
              <a:gd name="connsiteX11" fmla="*/ 3736775 w 7748830"/>
              <a:gd name="connsiteY11" fmla="*/ 1 h 5084826"/>
              <a:gd name="connsiteX0" fmla="*/ 3626592 w 7638647"/>
              <a:gd name="connsiteY0" fmla="*/ 1 h 5105505"/>
              <a:gd name="connsiteX1" fmla="*/ 6220598 w 7638647"/>
              <a:gd name="connsiteY1" fmla="*/ 313740 h 5105505"/>
              <a:gd name="connsiteX2" fmla="*/ 7595961 w 7638647"/>
              <a:gd name="connsiteY2" fmla="*/ 1893640 h 5105505"/>
              <a:gd name="connsiteX3" fmla="*/ 6907219 w 7638647"/>
              <a:gd name="connsiteY3" fmla="*/ 4240028 h 5105505"/>
              <a:gd name="connsiteX4" fmla="*/ 3255040 w 7638647"/>
              <a:gd name="connsiteY4" fmla="*/ 5060764 h 5105505"/>
              <a:gd name="connsiteX5" fmla="*/ 455970 w 7638647"/>
              <a:gd name="connsiteY5" fmla="*/ 4685337 h 5105505"/>
              <a:gd name="connsiteX6" fmla="*/ 34534 w 7638647"/>
              <a:gd name="connsiteY6" fmla="*/ 2116479 h 5105505"/>
              <a:gd name="connsiteX7" fmla="*/ 783209 w 7638647"/>
              <a:gd name="connsiteY7" fmla="*/ 998674 h 5105505"/>
              <a:gd name="connsiteX8" fmla="*/ 708754 w 7638647"/>
              <a:gd name="connsiteY8" fmla="*/ 373158 h 5105505"/>
              <a:gd name="connsiteX9" fmla="*/ 1669213 w 7638647"/>
              <a:gd name="connsiteY9" fmla="*/ 499346 h 5105505"/>
              <a:gd name="connsiteX10" fmla="*/ 3626592 w 7638647"/>
              <a:gd name="connsiteY10" fmla="*/ 1 h 5105505"/>
              <a:gd name="connsiteX0" fmla="*/ 3603023 w 7615078"/>
              <a:gd name="connsiteY0" fmla="*/ 1 h 5124997"/>
              <a:gd name="connsiteX1" fmla="*/ 6197029 w 7615078"/>
              <a:gd name="connsiteY1" fmla="*/ 313740 h 5124997"/>
              <a:gd name="connsiteX2" fmla="*/ 7572392 w 7615078"/>
              <a:gd name="connsiteY2" fmla="*/ 1893640 h 5124997"/>
              <a:gd name="connsiteX3" fmla="*/ 6883650 w 7615078"/>
              <a:gd name="connsiteY3" fmla="*/ 4240028 h 5124997"/>
              <a:gd name="connsiteX4" fmla="*/ 3231471 w 7615078"/>
              <a:gd name="connsiteY4" fmla="*/ 5060764 h 5124997"/>
              <a:gd name="connsiteX5" fmla="*/ 633161 w 7615078"/>
              <a:gd name="connsiteY5" fmla="*/ 4739149 h 5124997"/>
              <a:gd name="connsiteX6" fmla="*/ 10965 w 7615078"/>
              <a:gd name="connsiteY6" fmla="*/ 2116479 h 5124997"/>
              <a:gd name="connsiteX7" fmla="*/ 759640 w 7615078"/>
              <a:gd name="connsiteY7" fmla="*/ 998674 h 5124997"/>
              <a:gd name="connsiteX8" fmla="*/ 685185 w 7615078"/>
              <a:gd name="connsiteY8" fmla="*/ 373158 h 5124997"/>
              <a:gd name="connsiteX9" fmla="*/ 1645644 w 7615078"/>
              <a:gd name="connsiteY9" fmla="*/ 499346 h 5124997"/>
              <a:gd name="connsiteX10" fmla="*/ 3603023 w 7615078"/>
              <a:gd name="connsiteY10" fmla="*/ 1 h 5124997"/>
              <a:gd name="connsiteX0" fmla="*/ 3604900 w 7616955"/>
              <a:gd name="connsiteY0" fmla="*/ 1 h 5156507"/>
              <a:gd name="connsiteX1" fmla="*/ 6198906 w 7616955"/>
              <a:gd name="connsiteY1" fmla="*/ 313740 h 5156507"/>
              <a:gd name="connsiteX2" fmla="*/ 7574269 w 7616955"/>
              <a:gd name="connsiteY2" fmla="*/ 1893640 h 5156507"/>
              <a:gd name="connsiteX3" fmla="*/ 6885527 w 7616955"/>
              <a:gd name="connsiteY3" fmla="*/ 4240028 h 5156507"/>
              <a:gd name="connsiteX4" fmla="*/ 3233348 w 7616955"/>
              <a:gd name="connsiteY4" fmla="*/ 5060764 h 5156507"/>
              <a:gd name="connsiteX5" fmla="*/ 600275 w 7616955"/>
              <a:gd name="connsiteY5" fmla="*/ 4809242 h 5156507"/>
              <a:gd name="connsiteX6" fmla="*/ 12842 w 7616955"/>
              <a:gd name="connsiteY6" fmla="*/ 2116479 h 5156507"/>
              <a:gd name="connsiteX7" fmla="*/ 761517 w 7616955"/>
              <a:gd name="connsiteY7" fmla="*/ 998674 h 5156507"/>
              <a:gd name="connsiteX8" fmla="*/ 687062 w 7616955"/>
              <a:gd name="connsiteY8" fmla="*/ 373158 h 5156507"/>
              <a:gd name="connsiteX9" fmla="*/ 1647521 w 7616955"/>
              <a:gd name="connsiteY9" fmla="*/ 499346 h 5156507"/>
              <a:gd name="connsiteX10" fmla="*/ 3604900 w 7616955"/>
              <a:gd name="connsiteY10" fmla="*/ 1 h 5156507"/>
              <a:gd name="connsiteX0" fmla="*/ 3605747 w 7617802"/>
              <a:gd name="connsiteY0" fmla="*/ 1 h 5103957"/>
              <a:gd name="connsiteX1" fmla="*/ 6199753 w 7617802"/>
              <a:gd name="connsiteY1" fmla="*/ 313740 h 5103957"/>
              <a:gd name="connsiteX2" fmla="*/ 7575116 w 7617802"/>
              <a:gd name="connsiteY2" fmla="*/ 1893640 h 5103957"/>
              <a:gd name="connsiteX3" fmla="*/ 6886374 w 7617802"/>
              <a:gd name="connsiteY3" fmla="*/ 4240028 h 5103957"/>
              <a:gd name="connsiteX4" fmla="*/ 3234195 w 7617802"/>
              <a:gd name="connsiteY4" fmla="*/ 5060764 h 5103957"/>
              <a:gd name="connsiteX5" fmla="*/ 588097 w 7617802"/>
              <a:gd name="connsiteY5" fmla="*/ 4680481 h 5103957"/>
              <a:gd name="connsiteX6" fmla="*/ 13689 w 7617802"/>
              <a:gd name="connsiteY6" fmla="*/ 2116479 h 5103957"/>
              <a:gd name="connsiteX7" fmla="*/ 762364 w 7617802"/>
              <a:gd name="connsiteY7" fmla="*/ 998674 h 5103957"/>
              <a:gd name="connsiteX8" fmla="*/ 687909 w 7617802"/>
              <a:gd name="connsiteY8" fmla="*/ 373158 h 5103957"/>
              <a:gd name="connsiteX9" fmla="*/ 1648368 w 7617802"/>
              <a:gd name="connsiteY9" fmla="*/ 499346 h 5103957"/>
              <a:gd name="connsiteX10" fmla="*/ 3605747 w 7617802"/>
              <a:gd name="connsiteY10" fmla="*/ 1 h 5103957"/>
              <a:gd name="connsiteX0" fmla="*/ 3603400 w 7615455"/>
              <a:gd name="connsiteY0" fmla="*/ 1 h 5103958"/>
              <a:gd name="connsiteX1" fmla="*/ 6197406 w 7615455"/>
              <a:gd name="connsiteY1" fmla="*/ 313740 h 5103958"/>
              <a:gd name="connsiteX2" fmla="*/ 7572769 w 7615455"/>
              <a:gd name="connsiteY2" fmla="*/ 1893640 h 5103958"/>
              <a:gd name="connsiteX3" fmla="*/ 6884027 w 7615455"/>
              <a:gd name="connsiteY3" fmla="*/ 4240028 h 5103958"/>
              <a:gd name="connsiteX4" fmla="*/ 3231848 w 7615455"/>
              <a:gd name="connsiteY4" fmla="*/ 5060764 h 5103958"/>
              <a:gd name="connsiteX5" fmla="*/ 585750 w 7615455"/>
              <a:gd name="connsiteY5" fmla="*/ 4680481 h 5103958"/>
              <a:gd name="connsiteX6" fmla="*/ 13865 w 7615455"/>
              <a:gd name="connsiteY6" fmla="*/ 2279334 h 5103958"/>
              <a:gd name="connsiteX7" fmla="*/ 760017 w 7615455"/>
              <a:gd name="connsiteY7" fmla="*/ 998674 h 5103958"/>
              <a:gd name="connsiteX8" fmla="*/ 685562 w 7615455"/>
              <a:gd name="connsiteY8" fmla="*/ 373158 h 5103958"/>
              <a:gd name="connsiteX9" fmla="*/ 1646021 w 7615455"/>
              <a:gd name="connsiteY9" fmla="*/ 499346 h 5103958"/>
              <a:gd name="connsiteX10" fmla="*/ 3603400 w 7615455"/>
              <a:gd name="connsiteY10" fmla="*/ 1 h 5103958"/>
              <a:gd name="connsiteX0" fmla="*/ 3603400 w 7554491"/>
              <a:gd name="connsiteY0" fmla="*/ 1 h 5103958"/>
              <a:gd name="connsiteX1" fmla="*/ 6197406 w 7554491"/>
              <a:gd name="connsiteY1" fmla="*/ 313740 h 5103958"/>
              <a:gd name="connsiteX2" fmla="*/ 7502348 w 7554491"/>
              <a:gd name="connsiteY2" fmla="*/ 1887069 h 5103958"/>
              <a:gd name="connsiteX3" fmla="*/ 6884027 w 7554491"/>
              <a:gd name="connsiteY3" fmla="*/ 4240028 h 5103958"/>
              <a:gd name="connsiteX4" fmla="*/ 3231848 w 7554491"/>
              <a:gd name="connsiteY4" fmla="*/ 5060764 h 5103958"/>
              <a:gd name="connsiteX5" fmla="*/ 585750 w 7554491"/>
              <a:gd name="connsiteY5" fmla="*/ 4680481 h 5103958"/>
              <a:gd name="connsiteX6" fmla="*/ 13865 w 7554491"/>
              <a:gd name="connsiteY6" fmla="*/ 2279334 h 5103958"/>
              <a:gd name="connsiteX7" fmla="*/ 760017 w 7554491"/>
              <a:gd name="connsiteY7" fmla="*/ 998674 h 5103958"/>
              <a:gd name="connsiteX8" fmla="*/ 685562 w 7554491"/>
              <a:gd name="connsiteY8" fmla="*/ 373158 h 5103958"/>
              <a:gd name="connsiteX9" fmla="*/ 1646021 w 7554491"/>
              <a:gd name="connsiteY9" fmla="*/ 499346 h 5103958"/>
              <a:gd name="connsiteX10" fmla="*/ 3603400 w 7554491"/>
              <a:gd name="connsiteY10" fmla="*/ 1 h 5103958"/>
              <a:gd name="connsiteX0" fmla="*/ 3603400 w 7546134"/>
              <a:gd name="connsiteY0" fmla="*/ 1 h 5103958"/>
              <a:gd name="connsiteX1" fmla="*/ 6197406 w 7546134"/>
              <a:gd name="connsiteY1" fmla="*/ 313740 h 5103958"/>
              <a:gd name="connsiteX2" fmla="*/ 7502348 w 7546134"/>
              <a:gd name="connsiteY2" fmla="*/ 1887069 h 5103958"/>
              <a:gd name="connsiteX3" fmla="*/ 6884027 w 7546134"/>
              <a:gd name="connsiteY3" fmla="*/ 4240028 h 5103958"/>
              <a:gd name="connsiteX4" fmla="*/ 3231848 w 7546134"/>
              <a:gd name="connsiteY4" fmla="*/ 5060764 h 5103958"/>
              <a:gd name="connsiteX5" fmla="*/ 585750 w 7546134"/>
              <a:gd name="connsiteY5" fmla="*/ 4680481 h 5103958"/>
              <a:gd name="connsiteX6" fmla="*/ 13865 w 7546134"/>
              <a:gd name="connsiteY6" fmla="*/ 2279334 h 5103958"/>
              <a:gd name="connsiteX7" fmla="*/ 760017 w 7546134"/>
              <a:gd name="connsiteY7" fmla="*/ 998674 h 5103958"/>
              <a:gd name="connsiteX8" fmla="*/ 685562 w 7546134"/>
              <a:gd name="connsiteY8" fmla="*/ 373158 h 5103958"/>
              <a:gd name="connsiteX9" fmla="*/ 1646021 w 7546134"/>
              <a:gd name="connsiteY9" fmla="*/ 499346 h 5103958"/>
              <a:gd name="connsiteX10" fmla="*/ 3603400 w 7546134"/>
              <a:gd name="connsiteY10" fmla="*/ 1 h 5103958"/>
              <a:gd name="connsiteX0" fmla="*/ 3603400 w 7546134"/>
              <a:gd name="connsiteY0" fmla="*/ 33665 h 5137622"/>
              <a:gd name="connsiteX1" fmla="*/ 6197406 w 7546134"/>
              <a:gd name="connsiteY1" fmla="*/ 347404 h 5137622"/>
              <a:gd name="connsiteX2" fmla="*/ 7502348 w 7546134"/>
              <a:gd name="connsiteY2" fmla="*/ 1920733 h 5137622"/>
              <a:gd name="connsiteX3" fmla="*/ 6884027 w 7546134"/>
              <a:gd name="connsiteY3" fmla="*/ 4273692 h 5137622"/>
              <a:gd name="connsiteX4" fmla="*/ 3231848 w 7546134"/>
              <a:gd name="connsiteY4" fmla="*/ 5094428 h 5137622"/>
              <a:gd name="connsiteX5" fmla="*/ 585750 w 7546134"/>
              <a:gd name="connsiteY5" fmla="*/ 4714145 h 5137622"/>
              <a:gd name="connsiteX6" fmla="*/ 13865 w 7546134"/>
              <a:gd name="connsiteY6" fmla="*/ 2312998 h 5137622"/>
              <a:gd name="connsiteX7" fmla="*/ 760017 w 7546134"/>
              <a:gd name="connsiteY7" fmla="*/ 1032338 h 5137622"/>
              <a:gd name="connsiteX8" fmla="*/ 685562 w 7546134"/>
              <a:gd name="connsiteY8" fmla="*/ 406822 h 5137622"/>
              <a:gd name="connsiteX9" fmla="*/ 1646021 w 7546134"/>
              <a:gd name="connsiteY9" fmla="*/ 533010 h 5137622"/>
              <a:gd name="connsiteX10" fmla="*/ 3603400 w 7546134"/>
              <a:gd name="connsiteY10" fmla="*/ 33665 h 5137622"/>
              <a:gd name="connsiteX0" fmla="*/ 3603400 w 7546134"/>
              <a:gd name="connsiteY0" fmla="*/ 33665 h 5137622"/>
              <a:gd name="connsiteX1" fmla="*/ 6197406 w 7546134"/>
              <a:gd name="connsiteY1" fmla="*/ 347404 h 5137622"/>
              <a:gd name="connsiteX2" fmla="*/ 7502348 w 7546134"/>
              <a:gd name="connsiteY2" fmla="*/ 1920733 h 5137622"/>
              <a:gd name="connsiteX3" fmla="*/ 6884027 w 7546134"/>
              <a:gd name="connsiteY3" fmla="*/ 4273692 h 5137622"/>
              <a:gd name="connsiteX4" fmla="*/ 3231848 w 7546134"/>
              <a:gd name="connsiteY4" fmla="*/ 5094428 h 5137622"/>
              <a:gd name="connsiteX5" fmla="*/ 585750 w 7546134"/>
              <a:gd name="connsiteY5" fmla="*/ 4714145 h 5137622"/>
              <a:gd name="connsiteX6" fmla="*/ 13865 w 7546134"/>
              <a:gd name="connsiteY6" fmla="*/ 2312998 h 5137622"/>
              <a:gd name="connsiteX7" fmla="*/ 760017 w 7546134"/>
              <a:gd name="connsiteY7" fmla="*/ 1032338 h 5137622"/>
              <a:gd name="connsiteX8" fmla="*/ 685562 w 7546134"/>
              <a:gd name="connsiteY8" fmla="*/ 406822 h 5137622"/>
              <a:gd name="connsiteX9" fmla="*/ 1646021 w 7546134"/>
              <a:gd name="connsiteY9" fmla="*/ 533010 h 5137622"/>
              <a:gd name="connsiteX10" fmla="*/ 3603400 w 7546134"/>
              <a:gd name="connsiteY10" fmla="*/ 33665 h 5137622"/>
              <a:gd name="connsiteX0" fmla="*/ 3603400 w 7417783"/>
              <a:gd name="connsiteY0" fmla="*/ 31687 h 5135644"/>
              <a:gd name="connsiteX1" fmla="*/ 6197406 w 7417783"/>
              <a:gd name="connsiteY1" fmla="*/ 345426 h 5135644"/>
              <a:gd name="connsiteX2" fmla="*/ 7339607 w 7417783"/>
              <a:gd name="connsiteY2" fmla="*/ 1827041 h 5135644"/>
              <a:gd name="connsiteX3" fmla="*/ 6884027 w 7417783"/>
              <a:gd name="connsiteY3" fmla="*/ 4271714 h 5135644"/>
              <a:gd name="connsiteX4" fmla="*/ 3231848 w 7417783"/>
              <a:gd name="connsiteY4" fmla="*/ 5092450 h 5135644"/>
              <a:gd name="connsiteX5" fmla="*/ 585750 w 7417783"/>
              <a:gd name="connsiteY5" fmla="*/ 4712167 h 5135644"/>
              <a:gd name="connsiteX6" fmla="*/ 13865 w 7417783"/>
              <a:gd name="connsiteY6" fmla="*/ 2311020 h 5135644"/>
              <a:gd name="connsiteX7" fmla="*/ 760017 w 7417783"/>
              <a:gd name="connsiteY7" fmla="*/ 1030360 h 5135644"/>
              <a:gd name="connsiteX8" fmla="*/ 685562 w 7417783"/>
              <a:gd name="connsiteY8" fmla="*/ 404844 h 5135644"/>
              <a:gd name="connsiteX9" fmla="*/ 1646021 w 7417783"/>
              <a:gd name="connsiteY9" fmla="*/ 531032 h 5135644"/>
              <a:gd name="connsiteX10" fmla="*/ 3603400 w 7417783"/>
              <a:gd name="connsiteY10" fmla="*/ 31687 h 5135644"/>
              <a:gd name="connsiteX0" fmla="*/ 3603400 w 7374876"/>
              <a:gd name="connsiteY0" fmla="*/ 31687 h 5136334"/>
              <a:gd name="connsiteX1" fmla="*/ 6197406 w 7374876"/>
              <a:gd name="connsiteY1" fmla="*/ 345426 h 5136334"/>
              <a:gd name="connsiteX2" fmla="*/ 7339607 w 7374876"/>
              <a:gd name="connsiteY2" fmla="*/ 1827041 h 5136334"/>
              <a:gd name="connsiteX3" fmla="*/ 6715667 w 7374876"/>
              <a:gd name="connsiteY3" fmla="*/ 4262378 h 5136334"/>
              <a:gd name="connsiteX4" fmla="*/ 3231848 w 7374876"/>
              <a:gd name="connsiteY4" fmla="*/ 5092450 h 5136334"/>
              <a:gd name="connsiteX5" fmla="*/ 585750 w 7374876"/>
              <a:gd name="connsiteY5" fmla="*/ 4712167 h 5136334"/>
              <a:gd name="connsiteX6" fmla="*/ 13865 w 7374876"/>
              <a:gd name="connsiteY6" fmla="*/ 2311020 h 5136334"/>
              <a:gd name="connsiteX7" fmla="*/ 760017 w 7374876"/>
              <a:gd name="connsiteY7" fmla="*/ 1030360 h 5136334"/>
              <a:gd name="connsiteX8" fmla="*/ 685562 w 7374876"/>
              <a:gd name="connsiteY8" fmla="*/ 404844 h 5136334"/>
              <a:gd name="connsiteX9" fmla="*/ 1646021 w 7374876"/>
              <a:gd name="connsiteY9" fmla="*/ 531032 h 5136334"/>
              <a:gd name="connsiteX10" fmla="*/ 3603400 w 7374876"/>
              <a:gd name="connsiteY10" fmla="*/ 31687 h 5136334"/>
              <a:gd name="connsiteX0" fmla="*/ 3603400 w 7366286"/>
              <a:gd name="connsiteY0" fmla="*/ 31687 h 5147961"/>
              <a:gd name="connsiteX1" fmla="*/ 6197406 w 7366286"/>
              <a:gd name="connsiteY1" fmla="*/ 345426 h 5147961"/>
              <a:gd name="connsiteX2" fmla="*/ 7339607 w 7366286"/>
              <a:gd name="connsiteY2" fmla="*/ 1827041 h 5147961"/>
              <a:gd name="connsiteX3" fmla="*/ 6671868 w 7366286"/>
              <a:gd name="connsiteY3" fmla="*/ 4105237 h 5147961"/>
              <a:gd name="connsiteX4" fmla="*/ 3231848 w 7366286"/>
              <a:gd name="connsiteY4" fmla="*/ 5092450 h 5147961"/>
              <a:gd name="connsiteX5" fmla="*/ 585750 w 7366286"/>
              <a:gd name="connsiteY5" fmla="*/ 4712167 h 5147961"/>
              <a:gd name="connsiteX6" fmla="*/ 13865 w 7366286"/>
              <a:gd name="connsiteY6" fmla="*/ 2311020 h 5147961"/>
              <a:gd name="connsiteX7" fmla="*/ 760017 w 7366286"/>
              <a:gd name="connsiteY7" fmla="*/ 1030360 h 5147961"/>
              <a:gd name="connsiteX8" fmla="*/ 685562 w 7366286"/>
              <a:gd name="connsiteY8" fmla="*/ 404844 h 5147961"/>
              <a:gd name="connsiteX9" fmla="*/ 1646021 w 7366286"/>
              <a:gd name="connsiteY9" fmla="*/ 531032 h 5147961"/>
              <a:gd name="connsiteX10" fmla="*/ 3603400 w 7366286"/>
              <a:gd name="connsiteY10" fmla="*/ 31687 h 5147961"/>
              <a:gd name="connsiteX0" fmla="*/ 3603400 w 7359988"/>
              <a:gd name="connsiteY0" fmla="*/ 31687 h 5146347"/>
              <a:gd name="connsiteX1" fmla="*/ 6197406 w 7359988"/>
              <a:gd name="connsiteY1" fmla="*/ 345426 h 5146347"/>
              <a:gd name="connsiteX2" fmla="*/ 7339607 w 7359988"/>
              <a:gd name="connsiteY2" fmla="*/ 1827041 h 5146347"/>
              <a:gd name="connsiteX3" fmla="*/ 6632220 w 7359988"/>
              <a:gd name="connsiteY3" fmla="*/ 4127047 h 5146347"/>
              <a:gd name="connsiteX4" fmla="*/ 3231848 w 7359988"/>
              <a:gd name="connsiteY4" fmla="*/ 5092450 h 5146347"/>
              <a:gd name="connsiteX5" fmla="*/ 585750 w 7359988"/>
              <a:gd name="connsiteY5" fmla="*/ 4712167 h 5146347"/>
              <a:gd name="connsiteX6" fmla="*/ 13865 w 7359988"/>
              <a:gd name="connsiteY6" fmla="*/ 2311020 h 5146347"/>
              <a:gd name="connsiteX7" fmla="*/ 760017 w 7359988"/>
              <a:gd name="connsiteY7" fmla="*/ 1030360 h 5146347"/>
              <a:gd name="connsiteX8" fmla="*/ 685562 w 7359988"/>
              <a:gd name="connsiteY8" fmla="*/ 404844 h 5146347"/>
              <a:gd name="connsiteX9" fmla="*/ 1646021 w 7359988"/>
              <a:gd name="connsiteY9" fmla="*/ 531032 h 5146347"/>
              <a:gd name="connsiteX10" fmla="*/ 3603400 w 7359988"/>
              <a:gd name="connsiteY10" fmla="*/ 31687 h 5146347"/>
              <a:gd name="connsiteX0" fmla="*/ 3603400 w 7283289"/>
              <a:gd name="connsiteY0" fmla="*/ 31590 h 5146250"/>
              <a:gd name="connsiteX1" fmla="*/ 6197406 w 7283289"/>
              <a:gd name="connsiteY1" fmla="*/ 345329 h 5146250"/>
              <a:gd name="connsiteX2" fmla="*/ 7255428 w 7283289"/>
              <a:gd name="connsiteY2" fmla="*/ 1822276 h 5146250"/>
              <a:gd name="connsiteX3" fmla="*/ 6632220 w 7283289"/>
              <a:gd name="connsiteY3" fmla="*/ 4126950 h 5146250"/>
              <a:gd name="connsiteX4" fmla="*/ 3231848 w 7283289"/>
              <a:gd name="connsiteY4" fmla="*/ 5092353 h 5146250"/>
              <a:gd name="connsiteX5" fmla="*/ 585750 w 7283289"/>
              <a:gd name="connsiteY5" fmla="*/ 4712070 h 5146250"/>
              <a:gd name="connsiteX6" fmla="*/ 13865 w 7283289"/>
              <a:gd name="connsiteY6" fmla="*/ 2310923 h 5146250"/>
              <a:gd name="connsiteX7" fmla="*/ 760017 w 7283289"/>
              <a:gd name="connsiteY7" fmla="*/ 1030263 h 5146250"/>
              <a:gd name="connsiteX8" fmla="*/ 685562 w 7283289"/>
              <a:gd name="connsiteY8" fmla="*/ 404747 h 5146250"/>
              <a:gd name="connsiteX9" fmla="*/ 1646021 w 7283289"/>
              <a:gd name="connsiteY9" fmla="*/ 530935 h 5146250"/>
              <a:gd name="connsiteX10" fmla="*/ 3603400 w 7283289"/>
              <a:gd name="connsiteY10" fmla="*/ 31590 h 5146250"/>
              <a:gd name="connsiteX0" fmla="*/ 3603400 w 7283289"/>
              <a:gd name="connsiteY0" fmla="*/ 31590 h 5146250"/>
              <a:gd name="connsiteX1" fmla="*/ 6197406 w 7283289"/>
              <a:gd name="connsiteY1" fmla="*/ 345329 h 5146250"/>
              <a:gd name="connsiteX2" fmla="*/ 7255428 w 7283289"/>
              <a:gd name="connsiteY2" fmla="*/ 1822276 h 5146250"/>
              <a:gd name="connsiteX3" fmla="*/ 6632220 w 7283289"/>
              <a:gd name="connsiteY3" fmla="*/ 4126950 h 5146250"/>
              <a:gd name="connsiteX4" fmla="*/ 3231848 w 7283289"/>
              <a:gd name="connsiteY4" fmla="*/ 5092353 h 5146250"/>
              <a:gd name="connsiteX5" fmla="*/ 585750 w 7283289"/>
              <a:gd name="connsiteY5" fmla="*/ 4712070 h 5146250"/>
              <a:gd name="connsiteX6" fmla="*/ 13865 w 7283289"/>
              <a:gd name="connsiteY6" fmla="*/ 2310923 h 5146250"/>
              <a:gd name="connsiteX7" fmla="*/ 760017 w 7283289"/>
              <a:gd name="connsiteY7" fmla="*/ 1030263 h 5146250"/>
              <a:gd name="connsiteX8" fmla="*/ 680359 w 7283289"/>
              <a:gd name="connsiteY8" fmla="*/ 292641 h 5146250"/>
              <a:gd name="connsiteX9" fmla="*/ 1646021 w 7283289"/>
              <a:gd name="connsiteY9" fmla="*/ 530935 h 5146250"/>
              <a:gd name="connsiteX10" fmla="*/ 3603400 w 7283289"/>
              <a:gd name="connsiteY10" fmla="*/ 31590 h 5146250"/>
              <a:gd name="connsiteX0" fmla="*/ 3603400 w 7283289"/>
              <a:gd name="connsiteY0" fmla="*/ 31590 h 5146250"/>
              <a:gd name="connsiteX1" fmla="*/ 6197406 w 7283289"/>
              <a:gd name="connsiteY1" fmla="*/ 345329 h 5146250"/>
              <a:gd name="connsiteX2" fmla="*/ 7255428 w 7283289"/>
              <a:gd name="connsiteY2" fmla="*/ 1822276 h 5146250"/>
              <a:gd name="connsiteX3" fmla="*/ 6632220 w 7283289"/>
              <a:gd name="connsiteY3" fmla="*/ 4126950 h 5146250"/>
              <a:gd name="connsiteX4" fmla="*/ 3231848 w 7283289"/>
              <a:gd name="connsiteY4" fmla="*/ 5092353 h 5146250"/>
              <a:gd name="connsiteX5" fmla="*/ 585750 w 7283289"/>
              <a:gd name="connsiteY5" fmla="*/ 4712070 h 5146250"/>
              <a:gd name="connsiteX6" fmla="*/ 13865 w 7283289"/>
              <a:gd name="connsiteY6" fmla="*/ 2310923 h 5146250"/>
              <a:gd name="connsiteX7" fmla="*/ 729414 w 7283289"/>
              <a:gd name="connsiteY7" fmla="*/ 1097923 h 5146250"/>
              <a:gd name="connsiteX8" fmla="*/ 680359 w 7283289"/>
              <a:gd name="connsiteY8" fmla="*/ 292641 h 5146250"/>
              <a:gd name="connsiteX9" fmla="*/ 1646021 w 7283289"/>
              <a:gd name="connsiteY9" fmla="*/ 530935 h 5146250"/>
              <a:gd name="connsiteX10" fmla="*/ 3603400 w 7283289"/>
              <a:gd name="connsiteY10" fmla="*/ 31590 h 5146250"/>
              <a:gd name="connsiteX0" fmla="*/ 3603400 w 7194149"/>
              <a:gd name="connsiteY0" fmla="*/ 31938 h 5146598"/>
              <a:gd name="connsiteX1" fmla="*/ 6197406 w 7194149"/>
              <a:gd name="connsiteY1" fmla="*/ 345677 h 5146598"/>
              <a:gd name="connsiteX2" fmla="*/ 7150714 w 7194149"/>
              <a:gd name="connsiteY2" fmla="*/ 1839431 h 5146598"/>
              <a:gd name="connsiteX3" fmla="*/ 6632220 w 7194149"/>
              <a:gd name="connsiteY3" fmla="*/ 4127298 h 5146598"/>
              <a:gd name="connsiteX4" fmla="*/ 3231848 w 7194149"/>
              <a:gd name="connsiteY4" fmla="*/ 5092701 h 5146598"/>
              <a:gd name="connsiteX5" fmla="*/ 585750 w 7194149"/>
              <a:gd name="connsiteY5" fmla="*/ 4712418 h 5146598"/>
              <a:gd name="connsiteX6" fmla="*/ 13865 w 7194149"/>
              <a:gd name="connsiteY6" fmla="*/ 2311271 h 5146598"/>
              <a:gd name="connsiteX7" fmla="*/ 729414 w 7194149"/>
              <a:gd name="connsiteY7" fmla="*/ 1098271 h 5146598"/>
              <a:gd name="connsiteX8" fmla="*/ 680359 w 7194149"/>
              <a:gd name="connsiteY8" fmla="*/ 292989 h 5146598"/>
              <a:gd name="connsiteX9" fmla="*/ 1646021 w 7194149"/>
              <a:gd name="connsiteY9" fmla="*/ 531283 h 5146598"/>
              <a:gd name="connsiteX10" fmla="*/ 3603400 w 7194149"/>
              <a:gd name="connsiteY10" fmla="*/ 31938 h 5146598"/>
              <a:gd name="connsiteX0" fmla="*/ 3603400 w 7107447"/>
              <a:gd name="connsiteY0" fmla="*/ 32329 h 5146989"/>
              <a:gd name="connsiteX1" fmla="*/ 6197406 w 7107447"/>
              <a:gd name="connsiteY1" fmla="*/ 346068 h 5146989"/>
              <a:gd name="connsiteX2" fmla="*/ 7035528 w 7107447"/>
              <a:gd name="connsiteY2" fmla="*/ 1858310 h 5146989"/>
              <a:gd name="connsiteX3" fmla="*/ 6632220 w 7107447"/>
              <a:gd name="connsiteY3" fmla="*/ 4127689 h 5146989"/>
              <a:gd name="connsiteX4" fmla="*/ 3231848 w 7107447"/>
              <a:gd name="connsiteY4" fmla="*/ 5093092 h 5146989"/>
              <a:gd name="connsiteX5" fmla="*/ 585750 w 7107447"/>
              <a:gd name="connsiteY5" fmla="*/ 4712809 h 5146989"/>
              <a:gd name="connsiteX6" fmla="*/ 13865 w 7107447"/>
              <a:gd name="connsiteY6" fmla="*/ 2311662 h 5146989"/>
              <a:gd name="connsiteX7" fmla="*/ 729414 w 7107447"/>
              <a:gd name="connsiteY7" fmla="*/ 1098662 h 5146989"/>
              <a:gd name="connsiteX8" fmla="*/ 680359 w 7107447"/>
              <a:gd name="connsiteY8" fmla="*/ 293380 h 5146989"/>
              <a:gd name="connsiteX9" fmla="*/ 1646021 w 7107447"/>
              <a:gd name="connsiteY9" fmla="*/ 531674 h 5146989"/>
              <a:gd name="connsiteX10" fmla="*/ 3603400 w 7107447"/>
              <a:gd name="connsiteY10" fmla="*/ 32329 h 5146989"/>
              <a:gd name="connsiteX0" fmla="*/ 3603400 w 7107447"/>
              <a:gd name="connsiteY0" fmla="*/ 31042 h 5145702"/>
              <a:gd name="connsiteX1" fmla="*/ 6197406 w 7107447"/>
              <a:gd name="connsiteY1" fmla="*/ 344781 h 5145702"/>
              <a:gd name="connsiteX2" fmla="*/ 7035528 w 7107447"/>
              <a:gd name="connsiteY2" fmla="*/ 1857023 h 5145702"/>
              <a:gd name="connsiteX3" fmla="*/ 6632220 w 7107447"/>
              <a:gd name="connsiteY3" fmla="*/ 4126402 h 5145702"/>
              <a:gd name="connsiteX4" fmla="*/ 3231848 w 7107447"/>
              <a:gd name="connsiteY4" fmla="*/ 5091805 h 5145702"/>
              <a:gd name="connsiteX5" fmla="*/ 585750 w 7107447"/>
              <a:gd name="connsiteY5" fmla="*/ 4711522 h 5145702"/>
              <a:gd name="connsiteX6" fmla="*/ 13865 w 7107447"/>
              <a:gd name="connsiteY6" fmla="*/ 2310375 h 5145702"/>
              <a:gd name="connsiteX7" fmla="*/ 729414 w 7107447"/>
              <a:gd name="connsiteY7" fmla="*/ 1097375 h 5145702"/>
              <a:gd name="connsiteX8" fmla="*/ 680359 w 7107447"/>
              <a:gd name="connsiteY8" fmla="*/ 292093 h 5145702"/>
              <a:gd name="connsiteX9" fmla="*/ 1646021 w 7107447"/>
              <a:gd name="connsiteY9" fmla="*/ 530387 h 5145702"/>
              <a:gd name="connsiteX10" fmla="*/ 3603400 w 7107447"/>
              <a:gd name="connsiteY10" fmla="*/ 31042 h 5145702"/>
              <a:gd name="connsiteX0" fmla="*/ 3603400 w 7125591"/>
              <a:gd name="connsiteY0" fmla="*/ 31042 h 5145702"/>
              <a:gd name="connsiteX1" fmla="*/ 6197406 w 7125591"/>
              <a:gd name="connsiteY1" fmla="*/ 344781 h 5145702"/>
              <a:gd name="connsiteX2" fmla="*/ 7035528 w 7125591"/>
              <a:gd name="connsiteY2" fmla="*/ 1857023 h 5145702"/>
              <a:gd name="connsiteX3" fmla="*/ 6632220 w 7125591"/>
              <a:gd name="connsiteY3" fmla="*/ 4126402 h 5145702"/>
              <a:gd name="connsiteX4" fmla="*/ 3231848 w 7125591"/>
              <a:gd name="connsiteY4" fmla="*/ 5091805 h 5145702"/>
              <a:gd name="connsiteX5" fmla="*/ 585750 w 7125591"/>
              <a:gd name="connsiteY5" fmla="*/ 4711522 h 5145702"/>
              <a:gd name="connsiteX6" fmla="*/ 13865 w 7125591"/>
              <a:gd name="connsiteY6" fmla="*/ 2310375 h 5145702"/>
              <a:gd name="connsiteX7" fmla="*/ 729414 w 7125591"/>
              <a:gd name="connsiteY7" fmla="*/ 1097375 h 5145702"/>
              <a:gd name="connsiteX8" fmla="*/ 680359 w 7125591"/>
              <a:gd name="connsiteY8" fmla="*/ 292093 h 5145702"/>
              <a:gd name="connsiteX9" fmla="*/ 1646021 w 7125591"/>
              <a:gd name="connsiteY9" fmla="*/ 530387 h 5145702"/>
              <a:gd name="connsiteX10" fmla="*/ 3603400 w 7125591"/>
              <a:gd name="connsiteY10" fmla="*/ 31042 h 5145702"/>
              <a:gd name="connsiteX0" fmla="*/ 3603400 w 7073245"/>
              <a:gd name="connsiteY0" fmla="*/ 31042 h 5143141"/>
              <a:gd name="connsiteX1" fmla="*/ 6197406 w 7073245"/>
              <a:gd name="connsiteY1" fmla="*/ 344781 h 5143141"/>
              <a:gd name="connsiteX2" fmla="*/ 7035528 w 7073245"/>
              <a:gd name="connsiteY2" fmla="*/ 1857023 h 5143141"/>
              <a:gd name="connsiteX3" fmla="*/ 6538881 w 7073245"/>
              <a:gd name="connsiteY3" fmla="*/ 4160999 h 5143141"/>
              <a:gd name="connsiteX4" fmla="*/ 3231848 w 7073245"/>
              <a:gd name="connsiteY4" fmla="*/ 5091805 h 5143141"/>
              <a:gd name="connsiteX5" fmla="*/ 585750 w 7073245"/>
              <a:gd name="connsiteY5" fmla="*/ 4711522 h 5143141"/>
              <a:gd name="connsiteX6" fmla="*/ 13865 w 7073245"/>
              <a:gd name="connsiteY6" fmla="*/ 2310375 h 5143141"/>
              <a:gd name="connsiteX7" fmla="*/ 729414 w 7073245"/>
              <a:gd name="connsiteY7" fmla="*/ 1097375 h 5143141"/>
              <a:gd name="connsiteX8" fmla="*/ 680359 w 7073245"/>
              <a:gd name="connsiteY8" fmla="*/ 292093 h 5143141"/>
              <a:gd name="connsiteX9" fmla="*/ 1646021 w 7073245"/>
              <a:gd name="connsiteY9" fmla="*/ 530387 h 5143141"/>
              <a:gd name="connsiteX10" fmla="*/ 3603400 w 7073245"/>
              <a:gd name="connsiteY10" fmla="*/ 31042 h 5143141"/>
              <a:gd name="connsiteX0" fmla="*/ 3603400 w 7074446"/>
              <a:gd name="connsiteY0" fmla="*/ 31042 h 5143143"/>
              <a:gd name="connsiteX1" fmla="*/ 6197406 w 7074446"/>
              <a:gd name="connsiteY1" fmla="*/ 344781 h 5143143"/>
              <a:gd name="connsiteX2" fmla="*/ 7035528 w 7074446"/>
              <a:gd name="connsiteY2" fmla="*/ 1857023 h 5143143"/>
              <a:gd name="connsiteX3" fmla="*/ 6538881 w 7074446"/>
              <a:gd name="connsiteY3" fmla="*/ 4160999 h 5143143"/>
              <a:gd name="connsiteX4" fmla="*/ 3231848 w 7074446"/>
              <a:gd name="connsiteY4" fmla="*/ 5091805 h 5143143"/>
              <a:gd name="connsiteX5" fmla="*/ 585750 w 7074446"/>
              <a:gd name="connsiteY5" fmla="*/ 4711522 h 5143143"/>
              <a:gd name="connsiteX6" fmla="*/ 13865 w 7074446"/>
              <a:gd name="connsiteY6" fmla="*/ 2310375 h 5143143"/>
              <a:gd name="connsiteX7" fmla="*/ 729414 w 7074446"/>
              <a:gd name="connsiteY7" fmla="*/ 1097375 h 5143143"/>
              <a:gd name="connsiteX8" fmla="*/ 680359 w 7074446"/>
              <a:gd name="connsiteY8" fmla="*/ 292093 h 5143143"/>
              <a:gd name="connsiteX9" fmla="*/ 1646021 w 7074446"/>
              <a:gd name="connsiteY9" fmla="*/ 530387 h 5143143"/>
              <a:gd name="connsiteX10" fmla="*/ 3603400 w 7074446"/>
              <a:gd name="connsiteY10" fmla="*/ 31042 h 5143143"/>
              <a:gd name="connsiteX0" fmla="*/ 3603400 w 7035788"/>
              <a:gd name="connsiteY0" fmla="*/ 31042 h 5136266"/>
              <a:gd name="connsiteX1" fmla="*/ 6197406 w 7035788"/>
              <a:gd name="connsiteY1" fmla="*/ 344781 h 5136266"/>
              <a:gd name="connsiteX2" fmla="*/ 7035528 w 7035788"/>
              <a:gd name="connsiteY2" fmla="*/ 1857023 h 5136266"/>
              <a:gd name="connsiteX3" fmla="*/ 6120952 w 7035788"/>
              <a:gd name="connsiteY3" fmla="*/ 4253930 h 5136266"/>
              <a:gd name="connsiteX4" fmla="*/ 3231848 w 7035788"/>
              <a:gd name="connsiteY4" fmla="*/ 5091805 h 5136266"/>
              <a:gd name="connsiteX5" fmla="*/ 585750 w 7035788"/>
              <a:gd name="connsiteY5" fmla="*/ 4711522 h 5136266"/>
              <a:gd name="connsiteX6" fmla="*/ 13865 w 7035788"/>
              <a:gd name="connsiteY6" fmla="*/ 2310375 h 5136266"/>
              <a:gd name="connsiteX7" fmla="*/ 729414 w 7035788"/>
              <a:gd name="connsiteY7" fmla="*/ 1097375 h 5136266"/>
              <a:gd name="connsiteX8" fmla="*/ 680359 w 7035788"/>
              <a:gd name="connsiteY8" fmla="*/ 292093 h 5136266"/>
              <a:gd name="connsiteX9" fmla="*/ 1646021 w 7035788"/>
              <a:gd name="connsiteY9" fmla="*/ 530387 h 5136266"/>
              <a:gd name="connsiteX10" fmla="*/ 3603400 w 7035788"/>
              <a:gd name="connsiteY10" fmla="*/ 31042 h 5136266"/>
              <a:gd name="connsiteX0" fmla="*/ 3603400 w 7036773"/>
              <a:gd name="connsiteY0" fmla="*/ 78829 h 5184053"/>
              <a:gd name="connsiteX1" fmla="*/ 5981047 w 7036773"/>
              <a:gd name="connsiteY1" fmla="*/ 211982 h 5184053"/>
              <a:gd name="connsiteX2" fmla="*/ 7035528 w 7036773"/>
              <a:gd name="connsiteY2" fmla="*/ 1904810 h 5184053"/>
              <a:gd name="connsiteX3" fmla="*/ 6120952 w 7036773"/>
              <a:gd name="connsiteY3" fmla="*/ 4301717 h 5184053"/>
              <a:gd name="connsiteX4" fmla="*/ 3231848 w 7036773"/>
              <a:gd name="connsiteY4" fmla="*/ 5139592 h 5184053"/>
              <a:gd name="connsiteX5" fmla="*/ 585750 w 7036773"/>
              <a:gd name="connsiteY5" fmla="*/ 4759309 h 5184053"/>
              <a:gd name="connsiteX6" fmla="*/ 13865 w 7036773"/>
              <a:gd name="connsiteY6" fmla="*/ 2358162 h 5184053"/>
              <a:gd name="connsiteX7" fmla="*/ 729414 w 7036773"/>
              <a:gd name="connsiteY7" fmla="*/ 1145162 h 5184053"/>
              <a:gd name="connsiteX8" fmla="*/ 680359 w 7036773"/>
              <a:gd name="connsiteY8" fmla="*/ 339880 h 5184053"/>
              <a:gd name="connsiteX9" fmla="*/ 1646021 w 7036773"/>
              <a:gd name="connsiteY9" fmla="*/ 578174 h 5184053"/>
              <a:gd name="connsiteX10" fmla="*/ 3603400 w 7036773"/>
              <a:gd name="connsiteY10" fmla="*/ 78829 h 5184053"/>
              <a:gd name="connsiteX0" fmla="*/ 3603400 w 6775773"/>
              <a:gd name="connsiteY0" fmla="*/ 85813 h 5191037"/>
              <a:gd name="connsiteX1" fmla="*/ 5981047 w 6775773"/>
              <a:gd name="connsiteY1" fmla="*/ 218966 h 5191037"/>
              <a:gd name="connsiteX2" fmla="*/ 6772388 w 6775773"/>
              <a:gd name="connsiteY2" fmla="*/ 1970304 h 5191037"/>
              <a:gd name="connsiteX3" fmla="*/ 6120952 w 6775773"/>
              <a:gd name="connsiteY3" fmla="*/ 4308701 h 5191037"/>
              <a:gd name="connsiteX4" fmla="*/ 3231848 w 6775773"/>
              <a:gd name="connsiteY4" fmla="*/ 5146576 h 5191037"/>
              <a:gd name="connsiteX5" fmla="*/ 585750 w 6775773"/>
              <a:gd name="connsiteY5" fmla="*/ 4766293 h 5191037"/>
              <a:gd name="connsiteX6" fmla="*/ 13865 w 6775773"/>
              <a:gd name="connsiteY6" fmla="*/ 2365146 h 5191037"/>
              <a:gd name="connsiteX7" fmla="*/ 729414 w 6775773"/>
              <a:gd name="connsiteY7" fmla="*/ 1152146 h 5191037"/>
              <a:gd name="connsiteX8" fmla="*/ 680359 w 6775773"/>
              <a:gd name="connsiteY8" fmla="*/ 346864 h 5191037"/>
              <a:gd name="connsiteX9" fmla="*/ 1646021 w 6775773"/>
              <a:gd name="connsiteY9" fmla="*/ 585158 h 5191037"/>
              <a:gd name="connsiteX10" fmla="*/ 3603400 w 6775773"/>
              <a:gd name="connsiteY10" fmla="*/ 85813 h 5191037"/>
              <a:gd name="connsiteX0" fmla="*/ 3692171 w 6864543"/>
              <a:gd name="connsiteY0" fmla="*/ 85813 h 5185057"/>
              <a:gd name="connsiteX1" fmla="*/ 6069818 w 6864543"/>
              <a:gd name="connsiteY1" fmla="*/ 218966 h 5185057"/>
              <a:gd name="connsiteX2" fmla="*/ 6861159 w 6864543"/>
              <a:gd name="connsiteY2" fmla="*/ 1970304 h 5185057"/>
              <a:gd name="connsiteX3" fmla="*/ 6209723 w 6864543"/>
              <a:gd name="connsiteY3" fmla="*/ 4308701 h 5185057"/>
              <a:gd name="connsiteX4" fmla="*/ 3320619 w 6864543"/>
              <a:gd name="connsiteY4" fmla="*/ 5146576 h 5185057"/>
              <a:gd name="connsiteX5" fmla="*/ 674521 w 6864543"/>
              <a:gd name="connsiteY5" fmla="*/ 4766293 h 5185057"/>
              <a:gd name="connsiteX6" fmla="*/ 9764 w 6864543"/>
              <a:gd name="connsiteY6" fmla="*/ 2385795 h 5185057"/>
              <a:gd name="connsiteX7" fmla="*/ 818185 w 6864543"/>
              <a:gd name="connsiteY7" fmla="*/ 1152146 h 5185057"/>
              <a:gd name="connsiteX8" fmla="*/ 769130 w 6864543"/>
              <a:gd name="connsiteY8" fmla="*/ 346864 h 5185057"/>
              <a:gd name="connsiteX9" fmla="*/ 1734792 w 6864543"/>
              <a:gd name="connsiteY9" fmla="*/ 585158 h 5185057"/>
              <a:gd name="connsiteX10" fmla="*/ 3692171 w 6864543"/>
              <a:gd name="connsiteY10" fmla="*/ 85813 h 5185057"/>
              <a:gd name="connsiteX0" fmla="*/ 3695176 w 6867548"/>
              <a:gd name="connsiteY0" fmla="*/ 85813 h 5189064"/>
              <a:gd name="connsiteX1" fmla="*/ 6072823 w 6867548"/>
              <a:gd name="connsiteY1" fmla="*/ 218966 h 5189064"/>
              <a:gd name="connsiteX2" fmla="*/ 6864164 w 6867548"/>
              <a:gd name="connsiteY2" fmla="*/ 1970304 h 5189064"/>
              <a:gd name="connsiteX3" fmla="*/ 6212728 w 6867548"/>
              <a:gd name="connsiteY3" fmla="*/ 4308701 h 5189064"/>
              <a:gd name="connsiteX4" fmla="*/ 3323624 w 6867548"/>
              <a:gd name="connsiteY4" fmla="*/ 5146576 h 5189064"/>
              <a:gd name="connsiteX5" fmla="*/ 615611 w 6867548"/>
              <a:gd name="connsiteY5" fmla="*/ 4780063 h 5189064"/>
              <a:gd name="connsiteX6" fmla="*/ 12769 w 6867548"/>
              <a:gd name="connsiteY6" fmla="*/ 2385795 h 5189064"/>
              <a:gd name="connsiteX7" fmla="*/ 821190 w 6867548"/>
              <a:gd name="connsiteY7" fmla="*/ 1152146 h 5189064"/>
              <a:gd name="connsiteX8" fmla="*/ 772135 w 6867548"/>
              <a:gd name="connsiteY8" fmla="*/ 346864 h 5189064"/>
              <a:gd name="connsiteX9" fmla="*/ 1737797 w 6867548"/>
              <a:gd name="connsiteY9" fmla="*/ 585158 h 5189064"/>
              <a:gd name="connsiteX10" fmla="*/ 3695176 w 6867548"/>
              <a:gd name="connsiteY10" fmla="*/ 85813 h 5189064"/>
              <a:gd name="connsiteX0" fmla="*/ 3769449 w 6941821"/>
              <a:gd name="connsiteY0" fmla="*/ 85813 h 5188499"/>
              <a:gd name="connsiteX1" fmla="*/ 6147096 w 6941821"/>
              <a:gd name="connsiteY1" fmla="*/ 218966 h 5188499"/>
              <a:gd name="connsiteX2" fmla="*/ 6938437 w 6941821"/>
              <a:gd name="connsiteY2" fmla="*/ 1970304 h 5188499"/>
              <a:gd name="connsiteX3" fmla="*/ 6287001 w 6941821"/>
              <a:gd name="connsiteY3" fmla="*/ 4308701 h 5188499"/>
              <a:gd name="connsiteX4" fmla="*/ 3397897 w 6941821"/>
              <a:gd name="connsiteY4" fmla="*/ 5146576 h 5188499"/>
              <a:gd name="connsiteX5" fmla="*/ 689884 w 6941821"/>
              <a:gd name="connsiteY5" fmla="*/ 4780063 h 5188499"/>
              <a:gd name="connsiteX6" fmla="*/ 9647 w 6941821"/>
              <a:gd name="connsiteY6" fmla="*/ 2403005 h 5188499"/>
              <a:gd name="connsiteX7" fmla="*/ 895463 w 6941821"/>
              <a:gd name="connsiteY7" fmla="*/ 1152146 h 5188499"/>
              <a:gd name="connsiteX8" fmla="*/ 846408 w 6941821"/>
              <a:gd name="connsiteY8" fmla="*/ 346864 h 5188499"/>
              <a:gd name="connsiteX9" fmla="*/ 1812070 w 6941821"/>
              <a:gd name="connsiteY9" fmla="*/ 585158 h 5188499"/>
              <a:gd name="connsiteX10" fmla="*/ 3769449 w 6941821"/>
              <a:gd name="connsiteY10" fmla="*/ 85813 h 5188499"/>
              <a:gd name="connsiteX0" fmla="*/ 3772486 w 6944858"/>
              <a:gd name="connsiteY0" fmla="*/ 85813 h 5184364"/>
              <a:gd name="connsiteX1" fmla="*/ 6150133 w 6944858"/>
              <a:gd name="connsiteY1" fmla="*/ 218966 h 5184364"/>
              <a:gd name="connsiteX2" fmla="*/ 6941474 w 6944858"/>
              <a:gd name="connsiteY2" fmla="*/ 1970304 h 5184364"/>
              <a:gd name="connsiteX3" fmla="*/ 6290038 w 6944858"/>
              <a:gd name="connsiteY3" fmla="*/ 4308701 h 5184364"/>
              <a:gd name="connsiteX4" fmla="*/ 3400934 w 6944858"/>
              <a:gd name="connsiteY4" fmla="*/ 5146576 h 5184364"/>
              <a:gd name="connsiteX5" fmla="*/ 629115 w 6944858"/>
              <a:gd name="connsiteY5" fmla="*/ 4765664 h 5184364"/>
              <a:gd name="connsiteX6" fmla="*/ 12684 w 6944858"/>
              <a:gd name="connsiteY6" fmla="*/ 2403005 h 5184364"/>
              <a:gd name="connsiteX7" fmla="*/ 898500 w 6944858"/>
              <a:gd name="connsiteY7" fmla="*/ 1152146 h 5184364"/>
              <a:gd name="connsiteX8" fmla="*/ 849445 w 6944858"/>
              <a:gd name="connsiteY8" fmla="*/ 346864 h 5184364"/>
              <a:gd name="connsiteX9" fmla="*/ 1815107 w 6944858"/>
              <a:gd name="connsiteY9" fmla="*/ 585158 h 5184364"/>
              <a:gd name="connsiteX10" fmla="*/ 3772486 w 6944858"/>
              <a:gd name="connsiteY10" fmla="*/ 85813 h 5184364"/>
              <a:gd name="connsiteX0" fmla="*/ 3778939 w 6951311"/>
              <a:gd name="connsiteY0" fmla="*/ 85813 h 5189345"/>
              <a:gd name="connsiteX1" fmla="*/ 6156586 w 6951311"/>
              <a:gd name="connsiteY1" fmla="*/ 218966 h 5189345"/>
              <a:gd name="connsiteX2" fmla="*/ 6947927 w 6951311"/>
              <a:gd name="connsiteY2" fmla="*/ 1970304 h 5189345"/>
              <a:gd name="connsiteX3" fmla="*/ 6296491 w 6951311"/>
              <a:gd name="connsiteY3" fmla="*/ 4308701 h 5189345"/>
              <a:gd name="connsiteX4" fmla="*/ 3407387 w 6951311"/>
              <a:gd name="connsiteY4" fmla="*/ 5146576 h 5189345"/>
              <a:gd name="connsiteX5" fmla="*/ 558173 w 6951311"/>
              <a:gd name="connsiteY5" fmla="*/ 4782872 h 5189345"/>
              <a:gd name="connsiteX6" fmla="*/ 19137 w 6951311"/>
              <a:gd name="connsiteY6" fmla="*/ 2403005 h 5189345"/>
              <a:gd name="connsiteX7" fmla="*/ 904953 w 6951311"/>
              <a:gd name="connsiteY7" fmla="*/ 1152146 h 5189345"/>
              <a:gd name="connsiteX8" fmla="*/ 855898 w 6951311"/>
              <a:gd name="connsiteY8" fmla="*/ 346864 h 5189345"/>
              <a:gd name="connsiteX9" fmla="*/ 1821560 w 6951311"/>
              <a:gd name="connsiteY9" fmla="*/ 585158 h 5189345"/>
              <a:gd name="connsiteX10" fmla="*/ 3778939 w 6951311"/>
              <a:gd name="connsiteY10" fmla="*/ 85813 h 5189345"/>
              <a:gd name="connsiteX0" fmla="*/ 3778939 w 6947944"/>
              <a:gd name="connsiteY0" fmla="*/ 85813 h 5186805"/>
              <a:gd name="connsiteX1" fmla="*/ 6156586 w 6947944"/>
              <a:gd name="connsiteY1" fmla="*/ 218966 h 5186805"/>
              <a:gd name="connsiteX2" fmla="*/ 6947927 w 6947944"/>
              <a:gd name="connsiteY2" fmla="*/ 1970304 h 5186805"/>
              <a:gd name="connsiteX3" fmla="*/ 6141703 w 6947944"/>
              <a:gd name="connsiteY3" fmla="*/ 4343119 h 5186805"/>
              <a:gd name="connsiteX4" fmla="*/ 3407387 w 6947944"/>
              <a:gd name="connsiteY4" fmla="*/ 5146576 h 5186805"/>
              <a:gd name="connsiteX5" fmla="*/ 558173 w 6947944"/>
              <a:gd name="connsiteY5" fmla="*/ 4782872 h 5186805"/>
              <a:gd name="connsiteX6" fmla="*/ 19137 w 6947944"/>
              <a:gd name="connsiteY6" fmla="*/ 2403005 h 5186805"/>
              <a:gd name="connsiteX7" fmla="*/ 904953 w 6947944"/>
              <a:gd name="connsiteY7" fmla="*/ 1152146 h 5186805"/>
              <a:gd name="connsiteX8" fmla="*/ 855898 w 6947944"/>
              <a:gd name="connsiteY8" fmla="*/ 346864 h 5186805"/>
              <a:gd name="connsiteX9" fmla="*/ 1821560 w 6947944"/>
              <a:gd name="connsiteY9" fmla="*/ 585158 h 5186805"/>
              <a:gd name="connsiteX10" fmla="*/ 3778939 w 6947944"/>
              <a:gd name="connsiteY10" fmla="*/ 85813 h 5186805"/>
              <a:gd name="connsiteX0" fmla="*/ 3778939 w 6948933"/>
              <a:gd name="connsiteY0" fmla="*/ 86103 h 5187095"/>
              <a:gd name="connsiteX1" fmla="*/ 6030864 w 6948933"/>
              <a:gd name="connsiteY1" fmla="*/ 218626 h 5187095"/>
              <a:gd name="connsiteX2" fmla="*/ 6947927 w 6948933"/>
              <a:gd name="connsiteY2" fmla="*/ 1970594 h 5187095"/>
              <a:gd name="connsiteX3" fmla="*/ 6141703 w 6948933"/>
              <a:gd name="connsiteY3" fmla="*/ 4343409 h 5187095"/>
              <a:gd name="connsiteX4" fmla="*/ 3407387 w 6948933"/>
              <a:gd name="connsiteY4" fmla="*/ 5146866 h 5187095"/>
              <a:gd name="connsiteX5" fmla="*/ 558173 w 6948933"/>
              <a:gd name="connsiteY5" fmla="*/ 4783162 h 5187095"/>
              <a:gd name="connsiteX6" fmla="*/ 19137 w 6948933"/>
              <a:gd name="connsiteY6" fmla="*/ 2403295 h 5187095"/>
              <a:gd name="connsiteX7" fmla="*/ 904953 w 6948933"/>
              <a:gd name="connsiteY7" fmla="*/ 1152436 h 5187095"/>
              <a:gd name="connsiteX8" fmla="*/ 855898 w 6948933"/>
              <a:gd name="connsiteY8" fmla="*/ 347154 h 5187095"/>
              <a:gd name="connsiteX9" fmla="*/ 1821560 w 6948933"/>
              <a:gd name="connsiteY9" fmla="*/ 585448 h 5187095"/>
              <a:gd name="connsiteX10" fmla="*/ 3778939 w 6948933"/>
              <a:gd name="connsiteY10" fmla="*/ 86103 h 5187095"/>
              <a:gd name="connsiteX0" fmla="*/ 3778939 w 6825741"/>
              <a:gd name="connsiteY0" fmla="*/ 87734 h 5188726"/>
              <a:gd name="connsiteX1" fmla="*/ 6030864 w 6825741"/>
              <a:gd name="connsiteY1" fmla="*/ 220257 h 5188726"/>
              <a:gd name="connsiteX2" fmla="*/ 6824095 w 6825741"/>
              <a:gd name="connsiteY2" fmla="*/ 1999759 h 5188726"/>
              <a:gd name="connsiteX3" fmla="*/ 6141703 w 6825741"/>
              <a:gd name="connsiteY3" fmla="*/ 4345040 h 5188726"/>
              <a:gd name="connsiteX4" fmla="*/ 3407387 w 6825741"/>
              <a:gd name="connsiteY4" fmla="*/ 5148497 h 5188726"/>
              <a:gd name="connsiteX5" fmla="*/ 558173 w 6825741"/>
              <a:gd name="connsiteY5" fmla="*/ 4784793 h 5188726"/>
              <a:gd name="connsiteX6" fmla="*/ 19137 w 6825741"/>
              <a:gd name="connsiteY6" fmla="*/ 2404926 h 5188726"/>
              <a:gd name="connsiteX7" fmla="*/ 904953 w 6825741"/>
              <a:gd name="connsiteY7" fmla="*/ 1154067 h 5188726"/>
              <a:gd name="connsiteX8" fmla="*/ 855898 w 6825741"/>
              <a:gd name="connsiteY8" fmla="*/ 348785 h 5188726"/>
              <a:gd name="connsiteX9" fmla="*/ 1821560 w 6825741"/>
              <a:gd name="connsiteY9" fmla="*/ 587079 h 5188726"/>
              <a:gd name="connsiteX10" fmla="*/ 3778939 w 6825741"/>
              <a:gd name="connsiteY10" fmla="*/ 87734 h 5188726"/>
              <a:gd name="connsiteX0" fmla="*/ 3778939 w 6829036"/>
              <a:gd name="connsiteY0" fmla="*/ 87734 h 5188726"/>
              <a:gd name="connsiteX1" fmla="*/ 6030864 w 6829036"/>
              <a:gd name="connsiteY1" fmla="*/ 220257 h 5188726"/>
              <a:gd name="connsiteX2" fmla="*/ 6824095 w 6829036"/>
              <a:gd name="connsiteY2" fmla="*/ 1999759 h 5188726"/>
              <a:gd name="connsiteX3" fmla="*/ 6141703 w 6829036"/>
              <a:gd name="connsiteY3" fmla="*/ 4345040 h 5188726"/>
              <a:gd name="connsiteX4" fmla="*/ 3407387 w 6829036"/>
              <a:gd name="connsiteY4" fmla="*/ 5148497 h 5188726"/>
              <a:gd name="connsiteX5" fmla="*/ 558173 w 6829036"/>
              <a:gd name="connsiteY5" fmla="*/ 4784793 h 5188726"/>
              <a:gd name="connsiteX6" fmla="*/ 19137 w 6829036"/>
              <a:gd name="connsiteY6" fmla="*/ 2404926 h 5188726"/>
              <a:gd name="connsiteX7" fmla="*/ 904953 w 6829036"/>
              <a:gd name="connsiteY7" fmla="*/ 1154067 h 5188726"/>
              <a:gd name="connsiteX8" fmla="*/ 855898 w 6829036"/>
              <a:gd name="connsiteY8" fmla="*/ 348785 h 5188726"/>
              <a:gd name="connsiteX9" fmla="*/ 1821560 w 6829036"/>
              <a:gd name="connsiteY9" fmla="*/ 587079 h 5188726"/>
              <a:gd name="connsiteX10" fmla="*/ 3778939 w 6829036"/>
              <a:gd name="connsiteY10" fmla="*/ 87734 h 5188726"/>
              <a:gd name="connsiteX0" fmla="*/ 3778939 w 6809842"/>
              <a:gd name="connsiteY0" fmla="*/ 98414 h 5199406"/>
              <a:gd name="connsiteX1" fmla="*/ 6030864 w 6809842"/>
              <a:gd name="connsiteY1" fmla="*/ 230937 h 5199406"/>
              <a:gd name="connsiteX2" fmla="*/ 6804486 w 6809842"/>
              <a:gd name="connsiteY2" fmla="*/ 2186319 h 5199406"/>
              <a:gd name="connsiteX3" fmla="*/ 6141703 w 6809842"/>
              <a:gd name="connsiteY3" fmla="*/ 4355720 h 5199406"/>
              <a:gd name="connsiteX4" fmla="*/ 3407387 w 6809842"/>
              <a:gd name="connsiteY4" fmla="*/ 5159177 h 5199406"/>
              <a:gd name="connsiteX5" fmla="*/ 558173 w 6809842"/>
              <a:gd name="connsiteY5" fmla="*/ 4795473 h 5199406"/>
              <a:gd name="connsiteX6" fmla="*/ 19137 w 6809842"/>
              <a:gd name="connsiteY6" fmla="*/ 2415606 h 5199406"/>
              <a:gd name="connsiteX7" fmla="*/ 904953 w 6809842"/>
              <a:gd name="connsiteY7" fmla="*/ 1164747 h 5199406"/>
              <a:gd name="connsiteX8" fmla="*/ 855898 w 6809842"/>
              <a:gd name="connsiteY8" fmla="*/ 359465 h 5199406"/>
              <a:gd name="connsiteX9" fmla="*/ 1821560 w 6809842"/>
              <a:gd name="connsiteY9" fmla="*/ 597759 h 5199406"/>
              <a:gd name="connsiteX10" fmla="*/ 3778939 w 6809842"/>
              <a:gd name="connsiteY10" fmla="*/ 98414 h 5199406"/>
              <a:gd name="connsiteX0" fmla="*/ 3778939 w 6809624"/>
              <a:gd name="connsiteY0" fmla="*/ 117068 h 5218060"/>
              <a:gd name="connsiteX1" fmla="*/ 5934208 w 6809624"/>
              <a:gd name="connsiteY1" fmla="*/ 213909 h 5218060"/>
              <a:gd name="connsiteX2" fmla="*/ 6804486 w 6809624"/>
              <a:gd name="connsiteY2" fmla="*/ 2204973 h 5218060"/>
              <a:gd name="connsiteX3" fmla="*/ 6141703 w 6809624"/>
              <a:gd name="connsiteY3" fmla="*/ 4374374 h 5218060"/>
              <a:gd name="connsiteX4" fmla="*/ 3407387 w 6809624"/>
              <a:gd name="connsiteY4" fmla="*/ 5177831 h 5218060"/>
              <a:gd name="connsiteX5" fmla="*/ 558173 w 6809624"/>
              <a:gd name="connsiteY5" fmla="*/ 4814127 h 5218060"/>
              <a:gd name="connsiteX6" fmla="*/ 19137 w 6809624"/>
              <a:gd name="connsiteY6" fmla="*/ 2434260 h 5218060"/>
              <a:gd name="connsiteX7" fmla="*/ 904953 w 6809624"/>
              <a:gd name="connsiteY7" fmla="*/ 1183401 h 5218060"/>
              <a:gd name="connsiteX8" fmla="*/ 855898 w 6809624"/>
              <a:gd name="connsiteY8" fmla="*/ 378119 h 5218060"/>
              <a:gd name="connsiteX9" fmla="*/ 1821560 w 6809624"/>
              <a:gd name="connsiteY9" fmla="*/ 616413 h 5218060"/>
              <a:gd name="connsiteX10" fmla="*/ 3778939 w 6809624"/>
              <a:gd name="connsiteY10" fmla="*/ 117068 h 5218060"/>
              <a:gd name="connsiteX0" fmla="*/ 3778939 w 6810887"/>
              <a:gd name="connsiteY0" fmla="*/ 113310 h 5214302"/>
              <a:gd name="connsiteX1" fmla="*/ 5903251 w 6810887"/>
              <a:gd name="connsiteY1" fmla="*/ 217032 h 5214302"/>
              <a:gd name="connsiteX2" fmla="*/ 6804486 w 6810887"/>
              <a:gd name="connsiteY2" fmla="*/ 2201215 h 5214302"/>
              <a:gd name="connsiteX3" fmla="*/ 6141703 w 6810887"/>
              <a:gd name="connsiteY3" fmla="*/ 4370616 h 5214302"/>
              <a:gd name="connsiteX4" fmla="*/ 3407387 w 6810887"/>
              <a:gd name="connsiteY4" fmla="*/ 5174073 h 5214302"/>
              <a:gd name="connsiteX5" fmla="*/ 558173 w 6810887"/>
              <a:gd name="connsiteY5" fmla="*/ 4810369 h 5214302"/>
              <a:gd name="connsiteX6" fmla="*/ 19137 w 6810887"/>
              <a:gd name="connsiteY6" fmla="*/ 2430502 h 5214302"/>
              <a:gd name="connsiteX7" fmla="*/ 904953 w 6810887"/>
              <a:gd name="connsiteY7" fmla="*/ 1179643 h 5214302"/>
              <a:gd name="connsiteX8" fmla="*/ 855898 w 6810887"/>
              <a:gd name="connsiteY8" fmla="*/ 374361 h 5214302"/>
              <a:gd name="connsiteX9" fmla="*/ 1821560 w 6810887"/>
              <a:gd name="connsiteY9" fmla="*/ 612655 h 5214302"/>
              <a:gd name="connsiteX10" fmla="*/ 3778939 w 6810887"/>
              <a:gd name="connsiteY10" fmla="*/ 113310 h 5214302"/>
              <a:gd name="connsiteX0" fmla="*/ 3778939 w 6810887"/>
              <a:gd name="connsiteY0" fmla="*/ 113310 h 5214302"/>
              <a:gd name="connsiteX1" fmla="*/ 5903251 w 6810887"/>
              <a:gd name="connsiteY1" fmla="*/ 217032 h 5214302"/>
              <a:gd name="connsiteX2" fmla="*/ 6804486 w 6810887"/>
              <a:gd name="connsiteY2" fmla="*/ 2201215 h 5214302"/>
              <a:gd name="connsiteX3" fmla="*/ 6141703 w 6810887"/>
              <a:gd name="connsiteY3" fmla="*/ 4370616 h 5214302"/>
              <a:gd name="connsiteX4" fmla="*/ 3407387 w 6810887"/>
              <a:gd name="connsiteY4" fmla="*/ 5174073 h 5214302"/>
              <a:gd name="connsiteX5" fmla="*/ 558173 w 6810887"/>
              <a:gd name="connsiteY5" fmla="*/ 4810369 h 5214302"/>
              <a:gd name="connsiteX6" fmla="*/ 19137 w 6810887"/>
              <a:gd name="connsiteY6" fmla="*/ 2430502 h 5214302"/>
              <a:gd name="connsiteX7" fmla="*/ 904953 w 6810887"/>
              <a:gd name="connsiteY7" fmla="*/ 1179643 h 5214302"/>
              <a:gd name="connsiteX8" fmla="*/ 855898 w 6810887"/>
              <a:gd name="connsiteY8" fmla="*/ 374361 h 5214302"/>
              <a:gd name="connsiteX9" fmla="*/ 1784364 w 6810887"/>
              <a:gd name="connsiteY9" fmla="*/ 737345 h 5214302"/>
              <a:gd name="connsiteX10" fmla="*/ 3778939 w 6810887"/>
              <a:gd name="connsiteY10" fmla="*/ 113310 h 5214302"/>
              <a:gd name="connsiteX0" fmla="*/ 3778939 w 6810887"/>
              <a:gd name="connsiteY0" fmla="*/ 113310 h 5214302"/>
              <a:gd name="connsiteX1" fmla="*/ 5903251 w 6810887"/>
              <a:gd name="connsiteY1" fmla="*/ 217032 h 5214302"/>
              <a:gd name="connsiteX2" fmla="*/ 6804486 w 6810887"/>
              <a:gd name="connsiteY2" fmla="*/ 2201215 h 5214302"/>
              <a:gd name="connsiteX3" fmla="*/ 6141703 w 6810887"/>
              <a:gd name="connsiteY3" fmla="*/ 4370616 h 5214302"/>
              <a:gd name="connsiteX4" fmla="*/ 3407387 w 6810887"/>
              <a:gd name="connsiteY4" fmla="*/ 5174073 h 5214302"/>
              <a:gd name="connsiteX5" fmla="*/ 558173 w 6810887"/>
              <a:gd name="connsiteY5" fmla="*/ 4810369 h 5214302"/>
              <a:gd name="connsiteX6" fmla="*/ 19137 w 6810887"/>
              <a:gd name="connsiteY6" fmla="*/ 2430502 h 5214302"/>
              <a:gd name="connsiteX7" fmla="*/ 876370 w 6810887"/>
              <a:gd name="connsiteY7" fmla="*/ 1215981 h 5214302"/>
              <a:gd name="connsiteX8" fmla="*/ 855898 w 6810887"/>
              <a:gd name="connsiteY8" fmla="*/ 374361 h 5214302"/>
              <a:gd name="connsiteX9" fmla="*/ 1784364 w 6810887"/>
              <a:gd name="connsiteY9" fmla="*/ 737345 h 5214302"/>
              <a:gd name="connsiteX10" fmla="*/ 3778939 w 6810887"/>
              <a:gd name="connsiteY10" fmla="*/ 113310 h 5214302"/>
              <a:gd name="connsiteX0" fmla="*/ 3778939 w 6692852"/>
              <a:gd name="connsiteY0" fmla="*/ 115487 h 5216479"/>
              <a:gd name="connsiteX1" fmla="*/ 5903251 w 6692852"/>
              <a:gd name="connsiteY1" fmla="*/ 219209 h 5216479"/>
              <a:gd name="connsiteX2" fmla="*/ 6681066 w 6692852"/>
              <a:gd name="connsiteY2" fmla="*/ 2236465 h 5216479"/>
              <a:gd name="connsiteX3" fmla="*/ 6141703 w 6692852"/>
              <a:gd name="connsiteY3" fmla="*/ 4372793 h 5216479"/>
              <a:gd name="connsiteX4" fmla="*/ 3407387 w 6692852"/>
              <a:gd name="connsiteY4" fmla="*/ 5176250 h 5216479"/>
              <a:gd name="connsiteX5" fmla="*/ 558173 w 6692852"/>
              <a:gd name="connsiteY5" fmla="*/ 4812546 h 5216479"/>
              <a:gd name="connsiteX6" fmla="*/ 19137 w 6692852"/>
              <a:gd name="connsiteY6" fmla="*/ 2432679 h 5216479"/>
              <a:gd name="connsiteX7" fmla="*/ 876370 w 6692852"/>
              <a:gd name="connsiteY7" fmla="*/ 1218158 h 5216479"/>
              <a:gd name="connsiteX8" fmla="*/ 855898 w 6692852"/>
              <a:gd name="connsiteY8" fmla="*/ 376538 h 5216479"/>
              <a:gd name="connsiteX9" fmla="*/ 1784364 w 6692852"/>
              <a:gd name="connsiteY9" fmla="*/ 739522 h 5216479"/>
              <a:gd name="connsiteX10" fmla="*/ 3778939 w 6692852"/>
              <a:gd name="connsiteY10" fmla="*/ 115487 h 5216479"/>
              <a:gd name="connsiteX0" fmla="*/ 3778939 w 6681337"/>
              <a:gd name="connsiteY0" fmla="*/ 115487 h 5214888"/>
              <a:gd name="connsiteX1" fmla="*/ 5903251 w 6681337"/>
              <a:gd name="connsiteY1" fmla="*/ 219209 h 5214888"/>
              <a:gd name="connsiteX2" fmla="*/ 6681066 w 6681337"/>
              <a:gd name="connsiteY2" fmla="*/ 2236465 h 5214888"/>
              <a:gd name="connsiteX3" fmla="*/ 5954299 w 6681337"/>
              <a:gd name="connsiteY3" fmla="*/ 4394329 h 5214888"/>
              <a:gd name="connsiteX4" fmla="*/ 3407387 w 6681337"/>
              <a:gd name="connsiteY4" fmla="*/ 5176250 h 5214888"/>
              <a:gd name="connsiteX5" fmla="*/ 558173 w 6681337"/>
              <a:gd name="connsiteY5" fmla="*/ 4812546 h 5214888"/>
              <a:gd name="connsiteX6" fmla="*/ 19137 w 6681337"/>
              <a:gd name="connsiteY6" fmla="*/ 2432679 h 5214888"/>
              <a:gd name="connsiteX7" fmla="*/ 876370 w 6681337"/>
              <a:gd name="connsiteY7" fmla="*/ 1218158 h 5214888"/>
              <a:gd name="connsiteX8" fmla="*/ 855898 w 6681337"/>
              <a:gd name="connsiteY8" fmla="*/ 376538 h 5214888"/>
              <a:gd name="connsiteX9" fmla="*/ 1784364 w 6681337"/>
              <a:gd name="connsiteY9" fmla="*/ 739522 h 5214888"/>
              <a:gd name="connsiteX10" fmla="*/ 3778939 w 6681337"/>
              <a:gd name="connsiteY10" fmla="*/ 115487 h 5214888"/>
              <a:gd name="connsiteX0" fmla="*/ 3778939 w 6683033"/>
              <a:gd name="connsiteY0" fmla="*/ 133291 h 5232692"/>
              <a:gd name="connsiteX1" fmla="*/ 5806142 w 6683033"/>
              <a:gd name="connsiteY1" fmla="*/ 205671 h 5232692"/>
              <a:gd name="connsiteX2" fmla="*/ 6681066 w 6683033"/>
              <a:gd name="connsiteY2" fmla="*/ 2254269 h 5232692"/>
              <a:gd name="connsiteX3" fmla="*/ 5954299 w 6683033"/>
              <a:gd name="connsiteY3" fmla="*/ 4412133 h 5232692"/>
              <a:gd name="connsiteX4" fmla="*/ 3407387 w 6683033"/>
              <a:gd name="connsiteY4" fmla="*/ 5194054 h 5232692"/>
              <a:gd name="connsiteX5" fmla="*/ 558173 w 6683033"/>
              <a:gd name="connsiteY5" fmla="*/ 4830350 h 5232692"/>
              <a:gd name="connsiteX6" fmla="*/ 19137 w 6683033"/>
              <a:gd name="connsiteY6" fmla="*/ 2450483 h 5232692"/>
              <a:gd name="connsiteX7" fmla="*/ 876370 w 6683033"/>
              <a:gd name="connsiteY7" fmla="*/ 1235962 h 5232692"/>
              <a:gd name="connsiteX8" fmla="*/ 855898 w 6683033"/>
              <a:gd name="connsiteY8" fmla="*/ 394342 h 5232692"/>
              <a:gd name="connsiteX9" fmla="*/ 1784364 w 6683033"/>
              <a:gd name="connsiteY9" fmla="*/ 757326 h 5232692"/>
              <a:gd name="connsiteX10" fmla="*/ 3778939 w 6683033"/>
              <a:gd name="connsiteY10" fmla="*/ 133291 h 5232692"/>
              <a:gd name="connsiteX0" fmla="*/ 3778939 w 6606593"/>
              <a:gd name="connsiteY0" fmla="*/ 134720 h 5234121"/>
              <a:gd name="connsiteX1" fmla="*/ 5806142 w 6606593"/>
              <a:gd name="connsiteY1" fmla="*/ 207100 h 5234121"/>
              <a:gd name="connsiteX2" fmla="*/ 6603929 w 6606593"/>
              <a:gd name="connsiteY2" fmla="*/ 2276366 h 5234121"/>
              <a:gd name="connsiteX3" fmla="*/ 5954299 w 6606593"/>
              <a:gd name="connsiteY3" fmla="*/ 4413562 h 5234121"/>
              <a:gd name="connsiteX4" fmla="*/ 3407387 w 6606593"/>
              <a:gd name="connsiteY4" fmla="*/ 5195483 h 5234121"/>
              <a:gd name="connsiteX5" fmla="*/ 558173 w 6606593"/>
              <a:gd name="connsiteY5" fmla="*/ 4831779 h 5234121"/>
              <a:gd name="connsiteX6" fmla="*/ 19137 w 6606593"/>
              <a:gd name="connsiteY6" fmla="*/ 2451912 h 5234121"/>
              <a:gd name="connsiteX7" fmla="*/ 876370 w 6606593"/>
              <a:gd name="connsiteY7" fmla="*/ 1237391 h 5234121"/>
              <a:gd name="connsiteX8" fmla="*/ 855898 w 6606593"/>
              <a:gd name="connsiteY8" fmla="*/ 395771 h 5234121"/>
              <a:gd name="connsiteX9" fmla="*/ 1784364 w 6606593"/>
              <a:gd name="connsiteY9" fmla="*/ 758755 h 5234121"/>
              <a:gd name="connsiteX10" fmla="*/ 3778939 w 6606593"/>
              <a:gd name="connsiteY10" fmla="*/ 134720 h 5234121"/>
              <a:gd name="connsiteX0" fmla="*/ 3778939 w 6606593"/>
              <a:gd name="connsiteY0" fmla="*/ 158260 h 5257661"/>
              <a:gd name="connsiteX1" fmla="*/ 5806142 w 6606593"/>
              <a:gd name="connsiteY1" fmla="*/ 230640 h 5257661"/>
              <a:gd name="connsiteX2" fmla="*/ 6603929 w 6606593"/>
              <a:gd name="connsiteY2" fmla="*/ 2299906 h 5257661"/>
              <a:gd name="connsiteX3" fmla="*/ 5954299 w 6606593"/>
              <a:gd name="connsiteY3" fmla="*/ 4437102 h 5257661"/>
              <a:gd name="connsiteX4" fmla="*/ 3407387 w 6606593"/>
              <a:gd name="connsiteY4" fmla="*/ 5219023 h 5257661"/>
              <a:gd name="connsiteX5" fmla="*/ 558173 w 6606593"/>
              <a:gd name="connsiteY5" fmla="*/ 4855319 h 5257661"/>
              <a:gd name="connsiteX6" fmla="*/ 19137 w 6606593"/>
              <a:gd name="connsiteY6" fmla="*/ 2475452 h 5257661"/>
              <a:gd name="connsiteX7" fmla="*/ 876370 w 6606593"/>
              <a:gd name="connsiteY7" fmla="*/ 1260931 h 5257661"/>
              <a:gd name="connsiteX8" fmla="*/ 855898 w 6606593"/>
              <a:gd name="connsiteY8" fmla="*/ 419311 h 5257661"/>
              <a:gd name="connsiteX9" fmla="*/ 1784364 w 6606593"/>
              <a:gd name="connsiteY9" fmla="*/ 782295 h 5257661"/>
              <a:gd name="connsiteX10" fmla="*/ 3778939 w 6606593"/>
              <a:gd name="connsiteY10" fmla="*/ 158260 h 5257661"/>
              <a:gd name="connsiteX0" fmla="*/ 3798911 w 6606593"/>
              <a:gd name="connsiteY0" fmla="*/ 163514 h 5210906"/>
              <a:gd name="connsiteX1" fmla="*/ 5806142 w 6606593"/>
              <a:gd name="connsiteY1" fmla="*/ 183885 h 5210906"/>
              <a:gd name="connsiteX2" fmla="*/ 6603929 w 6606593"/>
              <a:gd name="connsiteY2" fmla="*/ 2253151 h 5210906"/>
              <a:gd name="connsiteX3" fmla="*/ 5954299 w 6606593"/>
              <a:gd name="connsiteY3" fmla="*/ 4390347 h 5210906"/>
              <a:gd name="connsiteX4" fmla="*/ 3407387 w 6606593"/>
              <a:gd name="connsiteY4" fmla="*/ 5172268 h 5210906"/>
              <a:gd name="connsiteX5" fmla="*/ 558173 w 6606593"/>
              <a:gd name="connsiteY5" fmla="*/ 4808564 h 5210906"/>
              <a:gd name="connsiteX6" fmla="*/ 19137 w 6606593"/>
              <a:gd name="connsiteY6" fmla="*/ 2428697 h 5210906"/>
              <a:gd name="connsiteX7" fmla="*/ 876370 w 6606593"/>
              <a:gd name="connsiteY7" fmla="*/ 1214176 h 5210906"/>
              <a:gd name="connsiteX8" fmla="*/ 855898 w 6606593"/>
              <a:gd name="connsiteY8" fmla="*/ 372556 h 5210906"/>
              <a:gd name="connsiteX9" fmla="*/ 1784364 w 6606593"/>
              <a:gd name="connsiteY9" fmla="*/ 735540 h 5210906"/>
              <a:gd name="connsiteX10" fmla="*/ 3798911 w 6606593"/>
              <a:gd name="connsiteY10" fmla="*/ 163514 h 5210906"/>
              <a:gd name="connsiteX0" fmla="*/ 3798911 w 6606593"/>
              <a:gd name="connsiteY0" fmla="*/ 171673 h 5219065"/>
              <a:gd name="connsiteX1" fmla="*/ 5806142 w 6606593"/>
              <a:gd name="connsiteY1" fmla="*/ 192044 h 5219065"/>
              <a:gd name="connsiteX2" fmla="*/ 6603929 w 6606593"/>
              <a:gd name="connsiteY2" fmla="*/ 2261310 h 5219065"/>
              <a:gd name="connsiteX3" fmla="*/ 5954299 w 6606593"/>
              <a:gd name="connsiteY3" fmla="*/ 4398506 h 5219065"/>
              <a:gd name="connsiteX4" fmla="*/ 3407387 w 6606593"/>
              <a:gd name="connsiteY4" fmla="*/ 5180427 h 5219065"/>
              <a:gd name="connsiteX5" fmla="*/ 558173 w 6606593"/>
              <a:gd name="connsiteY5" fmla="*/ 4816723 h 5219065"/>
              <a:gd name="connsiteX6" fmla="*/ 19137 w 6606593"/>
              <a:gd name="connsiteY6" fmla="*/ 2436856 h 5219065"/>
              <a:gd name="connsiteX7" fmla="*/ 876370 w 6606593"/>
              <a:gd name="connsiteY7" fmla="*/ 1222335 h 5219065"/>
              <a:gd name="connsiteX8" fmla="*/ 855898 w 6606593"/>
              <a:gd name="connsiteY8" fmla="*/ 380715 h 5219065"/>
              <a:gd name="connsiteX9" fmla="*/ 1784364 w 6606593"/>
              <a:gd name="connsiteY9" fmla="*/ 743699 h 5219065"/>
              <a:gd name="connsiteX10" fmla="*/ 3798911 w 6606593"/>
              <a:gd name="connsiteY10" fmla="*/ 171673 h 5219065"/>
              <a:gd name="connsiteX0" fmla="*/ 3798911 w 6606593"/>
              <a:gd name="connsiteY0" fmla="*/ 171673 h 5219065"/>
              <a:gd name="connsiteX1" fmla="*/ 5806142 w 6606593"/>
              <a:gd name="connsiteY1" fmla="*/ 192044 h 5219065"/>
              <a:gd name="connsiteX2" fmla="*/ 6603929 w 6606593"/>
              <a:gd name="connsiteY2" fmla="*/ 2261310 h 5219065"/>
              <a:gd name="connsiteX3" fmla="*/ 5954299 w 6606593"/>
              <a:gd name="connsiteY3" fmla="*/ 4398506 h 5219065"/>
              <a:gd name="connsiteX4" fmla="*/ 3407387 w 6606593"/>
              <a:gd name="connsiteY4" fmla="*/ 5180427 h 5219065"/>
              <a:gd name="connsiteX5" fmla="*/ 558173 w 6606593"/>
              <a:gd name="connsiteY5" fmla="*/ 4816723 h 5219065"/>
              <a:gd name="connsiteX6" fmla="*/ 19137 w 6606593"/>
              <a:gd name="connsiteY6" fmla="*/ 2436856 h 5219065"/>
              <a:gd name="connsiteX7" fmla="*/ 876370 w 6606593"/>
              <a:gd name="connsiteY7" fmla="*/ 1222335 h 5219065"/>
              <a:gd name="connsiteX8" fmla="*/ 855898 w 6606593"/>
              <a:gd name="connsiteY8" fmla="*/ 380715 h 5219065"/>
              <a:gd name="connsiteX9" fmla="*/ 1784364 w 6606593"/>
              <a:gd name="connsiteY9" fmla="*/ 743699 h 5219065"/>
              <a:gd name="connsiteX10" fmla="*/ 3798911 w 6606593"/>
              <a:gd name="connsiteY10" fmla="*/ 171673 h 5219065"/>
              <a:gd name="connsiteX0" fmla="*/ 3798911 w 6606593"/>
              <a:gd name="connsiteY0" fmla="*/ 171673 h 5219065"/>
              <a:gd name="connsiteX1" fmla="*/ 5806142 w 6606593"/>
              <a:gd name="connsiteY1" fmla="*/ 192044 h 5219065"/>
              <a:gd name="connsiteX2" fmla="*/ 6603929 w 6606593"/>
              <a:gd name="connsiteY2" fmla="*/ 2261309 h 5219065"/>
              <a:gd name="connsiteX3" fmla="*/ 5954299 w 6606593"/>
              <a:gd name="connsiteY3" fmla="*/ 4398506 h 5219065"/>
              <a:gd name="connsiteX4" fmla="*/ 3407387 w 6606593"/>
              <a:gd name="connsiteY4" fmla="*/ 5180427 h 5219065"/>
              <a:gd name="connsiteX5" fmla="*/ 558173 w 6606593"/>
              <a:gd name="connsiteY5" fmla="*/ 4816723 h 5219065"/>
              <a:gd name="connsiteX6" fmla="*/ 19137 w 6606593"/>
              <a:gd name="connsiteY6" fmla="*/ 2436856 h 5219065"/>
              <a:gd name="connsiteX7" fmla="*/ 876370 w 6606593"/>
              <a:gd name="connsiteY7" fmla="*/ 1222335 h 5219065"/>
              <a:gd name="connsiteX8" fmla="*/ 855898 w 6606593"/>
              <a:gd name="connsiteY8" fmla="*/ 380715 h 5219065"/>
              <a:gd name="connsiteX9" fmla="*/ 1784364 w 6606593"/>
              <a:gd name="connsiteY9" fmla="*/ 743699 h 5219065"/>
              <a:gd name="connsiteX10" fmla="*/ 3798911 w 6606593"/>
              <a:gd name="connsiteY10" fmla="*/ 171673 h 5219065"/>
              <a:gd name="connsiteX0" fmla="*/ 3798911 w 6609990"/>
              <a:gd name="connsiteY0" fmla="*/ 171673 h 5219065"/>
              <a:gd name="connsiteX1" fmla="*/ 5806142 w 6609990"/>
              <a:gd name="connsiteY1" fmla="*/ 192044 h 5219065"/>
              <a:gd name="connsiteX2" fmla="*/ 6603929 w 6609990"/>
              <a:gd name="connsiteY2" fmla="*/ 2261309 h 5219065"/>
              <a:gd name="connsiteX3" fmla="*/ 5954299 w 6609990"/>
              <a:gd name="connsiteY3" fmla="*/ 4398506 h 5219065"/>
              <a:gd name="connsiteX4" fmla="*/ 3407387 w 6609990"/>
              <a:gd name="connsiteY4" fmla="*/ 5180427 h 5219065"/>
              <a:gd name="connsiteX5" fmla="*/ 558173 w 6609990"/>
              <a:gd name="connsiteY5" fmla="*/ 4816723 h 5219065"/>
              <a:gd name="connsiteX6" fmla="*/ 19137 w 6609990"/>
              <a:gd name="connsiteY6" fmla="*/ 2436856 h 5219065"/>
              <a:gd name="connsiteX7" fmla="*/ 876370 w 6609990"/>
              <a:gd name="connsiteY7" fmla="*/ 1222335 h 5219065"/>
              <a:gd name="connsiteX8" fmla="*/ 855898 w 6609990"/>
              <a:gd name="connsiteY8" fmla="*/ 380715 h 5219065"/>
              <a:gd name="connsiteX9" fmla="*/ 1784364 w 6609990"/>
              <a:gd name="connsiteY9" fmla="*/ 743699 h 5219065"/>
              <a:gd name="connsiteX10" fmla="*/ 3798911 w 6609990"/>
              <a:gd name="connsiteY10" fmla="*/ 171673 h 5219065"/>
              <a:gd name="connsiteX0" fmla="*/ 3798911 w 6564951"/>
              <a:gd name="connsiteY0" fmla="*/ 172558 h 5219950"/>
              <a:gd name="connsiteX1" fmla="*/ 5806142 w 6564951"/>
              <a:gd name="connsiteY1" fmla="*/ 192929 h 5219950"/>
              <a:gd name="connsiteX2" fmla="*/ 6557647 w 6564951"/>
              <a:gd name="connsiteY2" fmla="*/ 2274595 h 5219950"/>
              <a:gd name="connsiteX3" fmla="*/ 5954299 w 6564951"/>
              <a:gd name="connsiteY3" fmla="*/ 4399391 h 5219950"/>
              <a:gd name="connsiteX4" fmla="*/ 3407387 w 6564951"/>
              <a:gd name="connsiteY4" fmla="*/ 5181312 h 5219950"/>
              <a:gd name="connsiteX5" fmla="*/ 558173 w 6564951"/>
              <a:gd name="connsiteY5" fmla="*/ 4817608 h 5219950"/>
              <a:gd name="connsiteX6" fmla="*/ 19137 w 6564951"/>
              <a:gd name="connsiteY6" fmla="*/ 2437741 h 5219950"/>
              <a:gd name="connsiteX7" fmla="*/ 876370 w 6564951"/>
              <a:gd name="connsiteY7" fmla="*/ 1223220 h 5219950"/>
              <a:gd name="connsiteX8" fmla="*/ 855898 w 6564951"/>
              <a:gd name="connsiteY8" fmla="*/ 381600 h 5219950"/>
              <a:gd name="connsiteX9" fmla="*/ 1784364 w 6564951"/>
              <a:gd name="connsiteY9" fmla="*/ 744584 h 5219950"/>
              <a:gd name="connsiteX10" fmla="*/ 3798911 w 6564951"/>
              <a:gd name="connsiteY10" fmla="*/ 172558 h 521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64951" h="5219950">
                <a:moveTo>
                  <a:pt x="3798911" y="172558"/>
                </a:moveTo>
                <a:cubicBezTo>
                  <a:pt x="4616548" y="53373"/>
                  <a:pt x="5346353" y="-157411"/>
                  <a:pt x="5806142" y="192929"/>
                </a:cubicBezTo>
                <a:cubicBezTo>
                  <a:pt x="6265931" y="543269"/>
                  <a:pt x="6517051" y="1377010"/>
                  <a:pt x="6557647" y="2274595"/>
                </a:cubicBezTo>
                <a:cubicBezTo>
                  <a:pt x="6598243" y="3172180"/>
                  <a:pt x="6479342" y="3914938"/>
                  <a:pt x="5954299" y="4399391"/>
                </a:cubicBezTo>
                <a:cubicBezTo>
                  <a:pt x="5429256" y="4883844"/>
                  <a:pt x="4306741" y="5111609"/>
                  <a:pt x="3407387" y="5181312"/>
                </a:cubicBezTo>
                <a:cubicBezTo>
                  <a:pt x="2508033" y="5251015"/>
                  <a:pt x="1122881" y="5274870"/>
                  <a:pt x="558173" y="4817608"/>
                </a:cubicBezTo>
                <a:cubicBezTo>
                  <a:pt x="-6535" y="4360346"/>
                  <a:pt x="-35403" y="3052185"/>
                  <a:pt x="19137" y="2437741"/>
                </a:cubicBezTo>
                <a:cubicBezTo>
                  <a:pt x="95080" y="2055649"/>
                  <a:pt x="407327" y="1694676"/>
                  <a:pt x="876370" y="1223220"/>
                </a:cubicBezTo>
                <a:cubicBezTo>
                  <a:pt x="1033252" y="1001950"/>
                  <a:pt x="855898" y="381600"/>
                  <a:pt x="855898" y="381600"/>
                </a:cubicBezTo>
                <a:cubicBezTo>
                  <a:pt x="924824" y="357333"/>
                  <a:pt x="1293862" y="779424"/>
                  <a:pt x="1784364" y="744584"/>
                </a:cubicBezTo>
                <a:cubicBezTo>
                  <a:pt x="2274866" y="709744"/>
                  <a:pt x="3082132" y="334553"/>
                  <a:pt x="3798911" y="172558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261" name="Freeform: Shape 9260">
            <a:extLst>
              <a:ext uri="{FF2B5EF4-FFF2-40B4-BE49-F238E27FC236}">
                <a16:creationId xmlns:a16="http://schemas.microsoft.com/office/drawing/2014/main" id="{AC700D53-B66D-4741-B908-DFCF1F318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97373" flipV="1">
            <a:off x="1207064" y="493634"/>
            <a:ext cx="5032089" cy="2198864"/>
          </a:xfrm>
          <a:custGeom>
            <a:avLst/>
            <a:gdLst>
              <a:gd name="connsiteX0" fmla="*/ 3702321 w 7745301"/>
              <a:gd name="connsiteY0" fmla="*/ 1 h 5116750"/>
              <a:gd name="connsiteX1" fmla="*/ 6217926 w 7745301"/>
              <a:gd name="connsiteY1" fmla="*/ 504118 h 5116750"/>
              <a:gd name="connsiteX2" fmla="*/ 7691963 w 7745301"/>
              <a:gd name="connsiteY2" fmla="*/ 1956116 h 5116750"/>
              <a:gd name="connsiteX3" fmla="*/ 7018768 w 7745301"/>
              <a:gd name="connsiteY3" fmla="*/ 4594118 h 5116750"/>
              <a:gd name="connsiteX4" fmla="*/ 3330769 w 7745301"/>
              <a:gd name="connsiteY4" fmla="*/ 5060764 h 5116750"/>
              <a:gd name="connsiteX5" fmla="*/ 448565 w 7745301"/>
              <a:gd name="connsiteY5" fmla="*/ 4100663 h 5116750"/>
              <a:gd name="connsiteX6" fmla="*/ 444295 w 7745301"/>
              <a:gd name="connsiteY6" fmla="*/ 4094686 h 5116750"/>
              <a:gd name="connsiteX7" fmla="*/ 428551 w 7745301"/>
              <a:gd name="connsiteY7" fmla="*/ 4079438 h 5116750"/>
              <a:gd name="connsiteX8" fmla="*/ 0 w 7745301"/>
              <a:gd name="connsiteY8" fmla="*/ 2902523 h 5116750"/>
              <a:gd name="connsiteX9" fmla="*/ 23926 w 7745301"/>
              <a:gd name="connsiteY9" fmla="*/ 2595143 h 5116750"/>
              <a:gd name="connsiteX10" fmla="*/ 78299 w 7745301"/>
              <a:gd name="connsiteY10" fmla="*/ 2368287 h 5116750"/>
              <a:gd name="connsiteX11" fmla="*/ 96408 w 7745301"/>
              <a:gd name="connsiteY11" fmla="*/ 2246138 h 5116750"/>
              <a:gd name="connsiteX12" fmla="*/ 858938 w 7745301"/>
              <a:gd name="connsiteY12" fmla="*/ 998674 h 5116750"/>
              <a:gd name="connsiteX13" fmla="*/ 784483 w 7745301"/>
              <a:gd name="connsiteY13" fmla="*/ 373158 h 5116750"/>
              <a:gd name="connsiteX14" fmla="*/ 1744942 w 7745301"/>
              <a:gd name="connsiteY14" fmla="*/ 499346 h 5116750"/>
              <a:gd name="connsiteX15" fmla="*/ 3702321 w 7745301"/>
              <a:gd name="connsiteY15" fmla="*/ 1 h 5116750"/>
              <a:gd name="connsiteX0" fmla="*/ 3718157 w 7761137"/>
              <a:gd name="connsiteY0" fmla="*/ 1 h 5116750"/>
              <a:gd name="connsiteX1" fmla="*/ 6233762 w 7761137"/>
              <a:gd name="connsiteY1" fmla="*/ 504118 h 5116750"/>
              <a:gd name="connsiteX2" fmla="*/ 7707799 w 7761137"/>
              <a:gd name="connsiteY2" fmla="*/ 1956116 h 5116750"/>
              <a:gd name="connsiteX3" fmla="*/ 7034604 w 7761137"/>
              <a:gd name="connsiteY3" fmla="*/ 4594118 h 5116750"/>
              <a:gd name="connsiteX4" fmla="*/ 3346605 w 7761137"/>
              <a:gd name="connsiteY4" fmla="*/ 5060764 h 5116750"/>
              <a:gd name="connsiteX5" fmla="*/ 464401 w 7761137"/>
              <a:gd name="connsiteY5" fmla="*/ 4100663 h 5116750"/>
              <a:gd name="connsiteX6" fmla="*/ 460131 w 7761137"/>
              <a:gd name="connsiteY6" fmla="*/ 4094686 h 5116750"/>
              <a:gd name="connsiteX7" fmla="*/ 444387 w 7761137"/>
              <a:gd name="connsiteY7" fmla="*/ 4079438 h 5116750"/>
              <a:gd name="connsiteX8" fmla="*/ 15836 w 7761137"/>
              <a:gd name="connsiteY8" fmla="*/ 2902523 h 5116750"/>
              <a:gd name="connsiteX9" fmla="*/ 94135 w 7761137"/>
              <a:gd name="connsiteY9" fmla="*/ 2368287 h 5116750"/>
              <a:gd name="connsiteX10" fmla="*/ 112244 w 7761137"/>
              <a:gd name="connsiteY10" fmla="*/ 2246138 h 5116750"/>
              <a:gd name="connsiteX11" fmla="*/ 874774 w 7761137"/>
              <a:gd name="connsiteY11" fmla="*/ 998674 h 5116750"/>
              <a:gd name="connsiteX12" fmla="*/ 800319 w 7761137"/>
              <a:gd name="connsiteY12" fmla="*/ 373158 h 5116750"/>
              <a:gd name="connsiteX13" fmla="*/ 1760778 w 7761137"/>
              <a:gd name="connsiteY13" fmla="*/ 499346 h 5116750"/>
              <a:gd name="connsiteX14" fmla="*/ 3718157 w 7761137"/>
              <a:gd name="connsiteY14" fmla="*/ 1 h 5116750"/>
              <a:gd name="connsiteX0" fmla="*/ 3733943 w 7776923"/>
              <a:gd name="connsiteY0" fmla="*/ 1 h 5116750"/>
              <a:gd name="connsiteX1" fmla="*/ 6249548 w 7776923"/>
              <a:gd name="connsiteY1" fmla="*/ 504118 h 5116750"/>
              <a:gd name="connsiteX2" fmla="*/ 7723585 w 7776923"/>
              <a:gd name="connsiteY2" fmla="*/ 1956116 h 5116750"/>
              <a:gd name="connsiteX3" fmla="*/ 7050390 w 7776923"/>
              <a:gd name="connsiteY3" fmla="*/ 4594118 h 5116750"/>
              <a:gd name="connsiteX4" fmla="*/ 3362391 w 7776923"/>
              <a:gd name="connsiteY4" fmla="*/ 5060764 h 5116750"/>
              <a:gd name="connsiteX5" fmla="*/ 480187 w 7776923"/>
              <a:gd name="connsiteY5" fmla="*/ 4100663 h 5116750"/>
              <a:gd name="connsiteX6" fmla="*/ 475917 w 7776923"/>
              <a:gd name="connsiteY6" fmla="*/ 4094686 h 5116750"/>
              <a:gd name="connsiteX7" fmla="*/ 460173 w 7776923"/>
              <a:gd name="connsiteY7" fmla="*/ 4079438 h 5116750"/>
              <a:gd name="connsiteX8" fmla="*/ 31622 w 7776923"/>
              <a:gd name="connsiteY8" fmla="*/ 2902523 h 5116750"/>
              <a:gd name="connsiteX9" fmla="*/ 128030 w 7776923"/>
              <a:gd name="connsiteY9" fmla="*/ 2246138 h 5116750"/>
              <a:gd name="connsiteX10" fmla="*/ 890560 w 7776923"/>
              <a:gd name="connsiteY10" fmla="*/ 998674 h 5116750"/>
              <a:gd name="connsiteX11" fmla="*/ 816105 w 7776923"/>
              <a:gd name="connsiteY11" fmla="*/ 373158 h 5116750"/>
              <a:gd name="connsiteX12" fmla="*/ 1776564 w 7776923"/>
              <a:gd name="connsiteY12" fmla="*/ 499346 h 5116750"/>
              <a:gd name="connsiteX13" fmla="*/ 3733943 w 7776923"/>
              <a:gd name="connsiteY13" fmla="*/ 1 h 5116750"/>
              <a:gd name="connsiteX0" fmla="*/ 3729138 w 7772118"/>
              <a:gd name="connsiteY0" fmla="*/ 1 h 5116750"/>
              <a:gd name="connsiteX1" fmla="*/ 6244743 w 7772118"/>
              <a:gd name="connsiteY1" fmla="*/ 504118 h 5116750"/>
              <a:gd name="connsiteX2" fmla="*/ 7718780 w 7772118"/>
              <a:gd name="connsiteY2" fmla="*/ 1956116 h 5116750"/>
              <a:gd name="connsiteX3" fmla="*/ 7045585 w 7772118"/>
              <a:gd name="connsiteY3" fmla="*/ 4594118 h 5116750"/>
              <a:gd name="connsiteX4" fmla="*/ 3357586 w 7772118"/>
              <a:gd name="connsiteY4" fmla="*/ 5060764 h 5116750"/>
              <a:gd name="connsiteX5" fmla="*/ 475382 w 7772118"/>
              <a:gd name="connsiteY5" fmla="*/ 4100663 h 5116750"/>
              <a:gd name="connsiteX6" fmla="*/ 471112 w 7772118"/>
              <a:gd name="connsiteY6" fmla="*/ 4094686 h 5116750"/>
              <a:gd name="connsiteX7" fmla="*/ 455368 w 7772118"/>
              <a:gd name="connsiteY7" fmla="*/ 4079438 h 5116750"/>
              <a:gd name="connsiteX8" fmla="*/ 26817 w 7772118"/>
              <a:gd name="connsiteY8" fmla="*/ 2902523 h 5116750"/>
              <a:gd name="connsiteX9" fmla="*/ 137080 w 7772118"/>
              <a:gd name="connsiteY9" fmla="*/ 2116479 h 5116750"/>
              <a:gd name="connsiteX10" fmla="*/ 885755 w 7772118"/>
              <a:gd name="connsiteY10" fmla="*/ 998674 h 5116750"/>
              <a:gd name="connsiteX11" fmla="*/ 811300 w 7772118"/>
              <a:gd name="connsiteY11" fmla="*/ 373158 h 5116750"/>
              <a:gd name="connsiteX12" fmla="*/ 1771759 w 7772118"/>
              <a:gd name="connsiteY12" fmla="*/ 499346 h 5116750"/>
              <a:gd name="connsiteX13" fmla="*/ 3729138 w 7772118"/>
              <a:gd name="connsiteY13" fmla="*/ 1 h 5116750"/>
              <a:gd name="connsiteX0" fmla="*/ 3729138 w 7772118"/>
              <a:gd name="connsiteY0" fmla="*/ 1 h 5096139"/>
              <a:gd name="connsiteX1" fmla="*/ 6244743 w 7772118"/>
              <a:gd name="connsiteY1" fmla="*/ 504118 h 5096139"/>
              <a:gd name="connsiteX2" fmla="*/ 7718780 w 7772118"/>
              <a:gd name="connsiteY2" fmla="*/ 1956116 h 5096139"/>
              <a:gd name="connsiteX3" fmla="*/ 7045585 w 7772118"/>
              <a:gd name="connsiteY3" fmla="*/ 4594118 h 5096139"/>
              <a:gd name="connsiteX4" fmla="*/ 3357586 w 7772118"/>
              <a:gd name="connsiteY4" fmla="*/ 5060764 h 5096139"/>
              <a:gd name="connsiteX5" fmla="*/ 475382 w 7772118"/>
              <a:gd name="connsiteY5" fmla="*/ 4100663 h 5096139"/>
              <a:gd name="connsiteX6" fmla="*/ 471112 w 7772118"/>
              <a:gd name="connsiteY6" fmla="*/ 4094686 h 5096139"/>
              <a:gd name="connsiteX7" fmla="*/ 455368 w 7772118"/>
              <a:gd name="connsiteY7" fmla="*/ 4079438 h 5096139"/>
              <a:gd name="connsiteX8" fmla="*/ 26817 w 7772118"/>
              <a:gd name="connsiteY8" fmla="*/ 2902523 h 5096139"/>
              <a:gd name="connsiteX9" fmla="*/ 137080 w 7772118"/>
              <a:gd name="connsiteY9" fmla="*/ 2116479 h 5096139"/>
              <a:gd name="connsiteX10" fmla="*/ 885755 w 7772118"/>
              <a:gd name="connsiteY10" fmla="*/ 998674 h 5096139"/>
              <a:gd name="connsiteX11" fmla="*/ 811300 w 7772118"/>
              <a:gd name="connsiteY11" fmla="*/ 373158 h 5096139"/>
              <a:gd name="connsiteX12" fmla="*/ 1771759 w 7772118"/>
              <a:gd name="connsiteY12" fmla="*/ 499346 h 5096139"/>
              <a:gd name="connsiteX13" fmla="*/ 3729138 w 7772118"/>
              <a:gd name="connsiteY13" fmla="*/ 1 h 5096139"/>
              <a:gd name="connsiteX0" fmla="*/ 3729138 w 7764503"/>
              <a:gd name="connsiteY0" fmla="*/ 1 h 5061926"/>
              <a:gd name="connsiteX1" fmla="*/ 6244743 w 7764503"/>
              <a:gd name="connsiteY1" fmla="*/ 504118 h 5061926"/>
              <a:gd name="connsiteX2" fmla="*/ 7718780 w 7764503"/>
              <a:gd name="connsiteY2" fmla="*/ 1956116 h 5061926"/>
              <a:gd name="connsiteX3" fmla="*/ 7009765 w 7764503"/>
              <a:gd name="connsiteY3" fmla="*/ 4240028 h 5061926"/>
              <a:gd name="connsiteX4" fmla="*/ 3357586 w 7764503"/>
              <a:gd name="connsiteY4" fmla="*/ 5060764 h 5061926"/>
              <a:gd name="connsiteX5" fmla="*/ 475382 w 7764503"/>
              <a:gd name="connsiteY5" fmla="*/ 4100663 h 5061926"/>
              <a:gd name="connsiteX6" fmla="*/ 471112 w 7764503"/>
              <a:gd name="connsiteY6" fmla="*/ 4094686 h 5061926"/>
              <a:gd name="connsiteX7" fmla="*/ 455368 w 7764503"/>
              <a:gd name="connsiteY7" fmla="*/ 4079438 h 5061926"/>
              <a:gd name="connsiteX8" fmla="*/ 26817 w 7764503"/>
              <a:gd name="connsiteY8" fmla="*/ 2902523 h 5061926"/>
              <a:gd name="connsiteX9" fmla="*/ 137080 w 7764503"/>
              <a:gd name="connsiteY9" fmla="*/ 2116479 h 5061926"/>
              <a:gd name="connsiteX10" fmla="*/ 885755 w 7764503"/>
              <a:gd name="connsiteY10" fmla="*/ 998674 h 5061926"/>
              <a:gd name="connsiteX11" fmla="*/ 811300 w 7764503"/>
              <a:gd name="connsiteY11" fmla="*/ 373158 h 5061926"/>
              <a:gd name="connsiteX12" fmla="*/ 1771759 w 7764503"/>
              <a:gd name="connsiteY12" fmla="*/ 499346 h 5061926"/>
              <a:gd name="connsiteX13" fmla="*/ 3729138 w 7764503"/>
              <a:gd name="connsiteY13" fmla="*/ 1 h 5061926"/>
              <a:gd name="connsiteX0" fmla="*/ 3729138 w 7746582"/>
              <a:gd name="connsiteY0" fmla="*/ 1 h 5061961"/>
              <a:gd name="connsiteX1" fmla="*/ 6244743 w 7746582"/>
              <a:gd name="connsiteY1" fmla="*/ 504118 h 5061961"/>
              <a:gd name="connsiteX2" fmla="*/ 7698507 w 7746582"/>
              <a:gd name="connsiteY2" fmla="*/ 1893640 h 5061961"/>
              <a:gd name="connsiteX3" fmla="*/ 7009765 w 7746582"/>
              <a:gd name="connsiteY3" fmla="*/ 4240028 h 5061961"/>
              <a:gd name="connsiteX4" fmla="*/ 3357586 w 7746582"/>
              <a:gd name="connsiteY4" fmla="*/ 5060764 h 5061961"/>
              <a:gd name="connsiteX5" fmla="*/ 475382 w 7746582"/>
              <a:gd name="connsiteY5" fmla="*/ 4100663 h 5061961"/>
              <a:gd name="connsiteX6" fmla="*/ 471112 w 7746582"/>
              <a:gd name="connsiteY6" fmla="*/ 4094686 h 5061961"/>
              <a:gd name="connsiteX7" fmla="*/ 455368 w 7746582"/>
              <a:gd name="connsiteY7" fmla="*/ 4079438 h 5061961"/>
              <a:gd name="connsiteX8" fmla="*/ 26817 w 7746582"/>
              <a:gd name="connsiteY8" fmla="*/ 2902523 h 5061961"/>
              <a:gd name="connsiteX9" fmla="*/ 137080 w 7746582"/>
              <a:gd name="connsiteY9" fmla="*/ 2116479 h 5061961"/>
              <a:gd name="connsiteX10" fmla="*/ 885755 w 7746582"/>
              <a:gd name="connsiteY10" fmla="*/ 998674 h 5061961"/>
              <a:gd name="connsiteX11" fmla="*/ 811300 w 7746582"/>
              <a:gd name="connsiteY11" fmla="*/ 373158 h 5061961"/>
              <a:gd name="connsiteX12" fmla="*/ 1771759 w 7746582"/>
              <a:gd name="connsiteY12" fmla="*/ 499346 h 5061961"/>
              <a:gd name="connsiteX13" fmla="*/ 3729138 w 7746582"/>
              <a:gd name="connsiteY13" fmla="*/ 1 h 5061961"/>
              <a:gd name="connsiteX0" fmla="*/ 3729138 w 7748607"/>
              <a:gd name="connsiteY0" fmla="*/ 1 h 5061961"/>
              <a:gd name="connsiteX1" fmla="*/ 6244743 w 7748607"/>
              <a:gd name="connsiteY1" fmla="*/ 504118 h 5061961"/>
              <a:gd name="connsiteX2" fmla="*/ 7698507 w 7748607"/>
              <a:gd name="connsiteY2" fmla="*/ 1893640 h 5061961"/>
              <a:gd name="connsiteX3" fmla="*/ 7009765 w 7748607"/>
              <a:gd name="connsiteY3" fmla="*/ 4240028 h 5061961"/>
              <a:gd name="connsiteX4" fmla="*/ 3357586 w 7748607"/>
              <a:gd name="connsiteY4" fmla="*/ 5060764 h 5061961"/>
              <a:gd name="connsiteX5" fmla="*/ 475382 w 7748607"/>
              <a:gd name="connsiteY5" fmla="*/ 4100663 h 5061961"/>
              <a:gd name="connsiteX6" fmla="*/ 471112 w 7748607"/>
              <a:gd name="connsiteY6" fmla="*/ 4094686 h 5061961"/>
              <a:gd name="connsiteX7" fmla="*/ 455368 w 7748607"/>
              <a:gd name="connsiteY7" fmla="*/ 4079438 h 5061961"/>
              <a:gd name="connsiteX8" fmla="*/ 26817 w 7748607"/>
              <a:gd name="connsiteY8" fmla="*/ 2902523 h 5061961"/>
              <a:gd name="connsiteX9" fmla="*/ 137080 w 7748607"/>
              <a:gd name="connsiteY9" fmla="*/ 2116479 h 5061961"/>
              <a:gd name="connsiteX10" fmla="*/ 885755 w 7748607"/>
              <a:gd name="connsiteY10" fmla="*/ 998674 h 5061961"/>
              <a:gd name="connsiteX11" fmla="*/ 811300 w 7748607"/>
              <a:gd name="connsiteY11" fmla="*/ 373158 h 5061961"/>
              <a:gd name="connsiteX12" fmla="*/ 1771759 w 7748607"/>
              <a:gd name="connsiteY12" fmla="*/ 499346 h 5061961"/>
              <a:gd name="connsiteX13" fmla="*/ 3729138 w 7748607"/>
              <a:gd name="connsiteY13" fmla="*/ 1 h 5061961"/>
              <a:gd name="connsiteX0" fmla="*/ 3729138 w 7741343"/>
              <a:gd name="connsiteY0" fmla="*/ 1 h 5061961"/>
              <a:gd name="connsiteX1" fmla="*/ 6244743 w 7741343"/>
              <a:gd name="connsiteY1" fmla="*/ 504118 h 5061961"/>
              <a:gd name="connsiteX2" fmla="*/ 7698507 w 7741343"/>
              <a:gd name="connsiteY2" fmla="*/ 1893640 h 5061961"/>
              <a:gd name="connsiteX3" fmla="*/ 7009765 w 7741343"/>
              <a:gd name="connsiteY3" fmla="*/ 4240028 h 5061961"/>
              <a:gd name="connsiteX4" fmla="*/ 3357586 w 7741343"/>
              <a:gd name="connsiteY4" fmla="*/ 5060764 h 5061961"/>
              <a:gd name="connsiteX5" fmla="*/ 475382 w 7741343"/>
              <a:gd name="connsiteY5" fmla="*/ 4100663 h 5061961"/>
              <a:gd name="connsiteX6" fmla="*/ 471112 w 7741343"/>
              <a:gd name="connsiteY6" fmla="*/ 4094686 h 5061961"/>
              <a:gd name="connsiteX7" fmla="*/ 455368 w 7741343"/>
              <a:gd name="connsiteY7" fmla="*/ 4079438 h 5061961"/>
              <a:gd name="connsiteX8" fmla="*/ 26817 w 7741343"/>
              <a:gd name="connsiteY8" fmla="*/ 2902523 h 5061961"/>
              <a:gd name="connsiteX9" fmla="*/ 137080 w 7741343"/>
              <a:gd name="connsiteY9" fmla="*/ 2116479 h 5061961"/>
              <a:gd name="connsiteX10" fmla="*/ 885755 w 7741343"/>
              <a:gd name="connsiteY10" fmla="*/ 998674 h 5061961"/>
              <a:gd name="connsiteX11" fmla="*/ 811300 w 7741343"/>
              <a:gd name="connsiteY11" fmla="*/ 373158 h 5061961"/>
              <a:gd name="connsiteX12" fmla="*/ 1771759 w 7741343"/>
              <a:gd name="connsiteY12" fmla="*/ 499346 h 5061961"/>
              <a:gd name="connsiteX13" fmla="*/ 3729138 w 7741343"/>
              <a:gd name="connsiteY13" fmla="*/ 1 h 5061961"/>
              <a:gd name="connsiteX0" fmla="*/ 3729138 w 7741193"/>
              <a:gd name="connsiteY0" fmla="*/ 1 h 5061961"/>
              <a:gd name="connsiteX1" fmla="*/ 6323144 w 7741193"/>
              <a:gd name="connsiteY1" fmla="*/ 313740 h 5061961"/>
              <a:gd name="connsiteX2" fmla="*/ 7698507 w 7741193"/>
              <a:gd name="connsiteY2" fmla="*/ 1893640 h 5061961"/>
              <a:gd name="connsiteX3" fmla="*/ 7009765 w 7741193"/>
              <a:gd name="connsiteY3" fmla="*/ 4240028 h 5061961"/>
              <a:gd name="connsiteX4" fmla="*/ 3357586 w 7741193"/>
              <a:gd name="connsiteY4" fmla="*/ 5060764 h 5061961"/>
              <a:gd name="connsiteX5" fmla="*/ 475382 w 7741193"/>
              <a:gd name="connsiteY5" fmla="*/ 4100663 h 5061961"/>
              <a:gd name="connsiteX6" fmla="*/ 471112 w 7741193"/>
              <a:gd name="connsiteY6" fmla="*/ 4094686 h 5061961"/>
              <a:gd name="connsiteX7" fmla="*/ 455368 w 7741193"/>
              <a:gd name="connsiteY7" fmla="*/ 4079438 h 5061961"/>
              <a:gd name="connsiteX8" fmla="*/ 26817 w 7741193"/>
              <a:gd name="connsiteY8" fmla="*/ 2902523 h 5061961"/>
              <a:gd name="connsiteX9" fmla="*/ 137080 w 7741193"/>
              <a:gd name="connsiteY9" fmla="*/ 2116479 h 5061961"/>
              <a:gd name="connsiteX10" fmla="*/ 885755 w 7741193"/>
              <a:gd name="connsiteY10" fmla="*/ 998674 h 5061961"/>
              <a:gd name="connsiteX11" fmla="*/ 811300 w 7741193"/>
              <a:gd name="connsiteY11" fmla="*/ 373158 h 5061961"/>
              <a:gd name="connsiteX12" fmla="*/ 1771759 w 7741193"/>
              <a:gd name="connsiteY12" fmla="*/ 499346 h 5061961"/>
              <a:gd name="connsiteX13" fmla="*/ 3729138 w 7741193"/>
              <a:gd name="connsiteY13" fmla="*/ 1 h 5061961"/>
              <a:gd name="connsiteX0" fmla="*/ 3730409 w 7742464"/>
              <a:gd name="connsiteY0" fmla="*/ 1 h 5061961"/>
              <a:gd name="connsiteX1" fmla="*/ 6324415 w 7742464"/>
              <a:gd name="connsiteY1" fmla="*/ 313740 h 5061961"/>
              <a:gd name="connsiteX2" fmla="*/ 7699778 w 7742464"/>
              <a:gd name="connsiteY2" fmla="*/ 1893640 h 5061961"/>
              <a:gd name="connsiteX3" fmla="*/ 7011036 w 7742464"/>
              <a:gd name="connsiteY3" fmla="*/ 4240028 h 5061961"/>
              <a:gd name="connsiteX4" fmla="*/ 3358857 w 7742464"/>
              <a:gd name="connsiteY4" fmla="*/ 5060764 h 5061961"/>
              <a:gd name="connsiteX5" fmla="*/ 476653 w 7742464"/>
              <a:gd name="connsiteY5" fmla="*/ 4100663 h 5061961"/>
              <a:gd name="connsiteX6" fmla="*/ 472383 w 7742464"/>
              <a:gd name="connsiteY6" fmla="*/ 4094686 h 5061961"/>
              <a:gd name="connsiteX7" fmla="*/ 473817 w 7742464"/>
              <a:gd name="connsiteY7" fmla="*/ 4387149 h 5061961"/>
              <a:gd name="connsiteX8" fmla="*/ 28088 w 7742464"/>
              <a:gd name="connsiteY8" fmla="*/ 2902523 h 5061961"/>
              <a:gd name="connsiteX9" fmla="*/ 138351 w 7742464"/>
              <a:gd name="connsiteY9" fmla="*/ 2116479 h 5061961"/>
              <a:gd name="connsiteX10" fmla="*/ 887026 w 7742464"/>
              <a:gd name="connsiteY10" fmla="*/ 998674 h 5061961"/>
              <a:gd name="connsiteX11" fmla="*/ 812571 w 7742464"/>
              <a:gd name="connsiteY11" fmla="*/ 373158 h 5061961"/>
              <a:gd name="connsiteX12" fmla="*/ 1773030 w 7742464"/>
              <a:gd name="connsiteY12" fmla="*/ 499346 h 5061961"/>
              <a:gd name="connsiteX13" fmla="*/ 3730409 w 7742464"/>
              <a:gd name="connsiteY13" fmla="*/ 1 h 5061961"/>
              <a:gd name="connsiteX0" fmla="*/ 3730409 w 7742464"/>
              <a:gd name="connsiteY0" fmla="*/ 1 h 5061961"/>
              <a:gd name="connsiteX1" fmla="*/ 6324415 w 7742464"/>
              <a:gd name="connsiteY1" fmla="*/ 313740 h 5061961"/>
              <a:gd name="connsiteX2" fmla="*/ 7699778 w 7742464"/>
              <a:gd name="connsiteY2" fmla="*/ 1893640 h 5061961"/>
              <a:gd name="connsiteX3" fmla="*/ 7011036 w 7742464"/>
              <a:gd name="connsiteY3" fmla="*/ 4240028 h 5061961"/>
              <a:gd name="connsiteX4" fmla="*/ 3358857 w 7742464"/>
              <a:gd name="connsiteY4" fmla="*/ 5060764 h 5061961"/>
              <a:gd name="connsiteX5" fmla="*/ 476653 w 7742464"/>
              <a:gd name="connsiteY5" fmla="*/ 4100663 h 5061961"/>
              <a:gd name="connsiteX6" fmla="*/ 473817 w 7742464"/>
              <a:gd name="connsiteY6" fmla="*/ 4387149 h 5061961"/>
              <a:gd name="connsiteX7" fmla="*/ 28088 w 7742464"/>
              <a:gd name="connsiteY7" fmla="*/ 2902523 h 5061961"/>
              <a:gd name="connsiteX8" fmla="*/ 138351 w 7742464"/>
              <a:gd name="connsiteY8" fmla="*/ 2116479 h 5061961"/>
              <a:gd name="connsiteX9" fmla="*/ 887026 w 7742464"/>
              <a:gd name="connsiteY9" fmla="*/ 998674 h 5061961"/>
              <a:gd name="connsiteX10" fmla="*/ 812571 w 7742464"/>
              <a:gd name="connsiteY10" fmla="*/ 373158 h 5061961"/>
              <a:gd name="connsiteX11" fmla="*/ 1773030 w 7742464"/>
              <a:gd name="connsiteY11" fmla="*/ 499346 h 5061961"/>
              <a:gd name="connsiteX12" fmla="*/ 3730409 w 7742464"/>
              <a:gd name="connsiteY12" fmla="*/ 1 h 5061961"/>
              <a:gd name="connsiteX0" fmla="*/ 3730409 w 7742464"/>
              <a:gd name="connsiteY0" fmla="*/ 1 h 5062019"/>
              <a:gd name="connsiteX1" fmla="*/ 6324415 w 7742464"/>
              <a:gd name="connsiteY1" fmla="*/ 313740 h 5062019"/>
              <a:gd name="connsiteX2" fmla="*/ 7699778 w 7742464"/>
              <a:gd name="connsiteY2" fmla="*/ 1893640 h 5062019"/>
              <a:gd name="connsiteX3" fmla="*/ 7011036 w 7742464"/>
              <a:gd name="connsiteY3" fmla="*/ 4240028 h 5062019"/>
              <a:gd name="connsiteX4" fmla="*/ 3358857 w 7742464"/>
              <a:gd name="connsiteY4" fmla="*/ 5060764 h 5062019"/>
              <a:gd name="connsiteX5" fmla="*/ 473817 w 7742464"/>
              <a:gd name="connsiteY5" fmla="*/ 4387149 h 5062019"/>
              <a:gd name="connsiteX6" fmla="*/ 28088 w 7742464"/>
              <a:gd name="connsiteY6" fmla="*/ 2902523 h 5062019"/>
              <a:gd name="connsiteX7" fmla="*/ 138351 w 7742464"/>
              <a:gd name="connsiteY7" fmla="*/ 2116479 h 5062019"/>
              <a:gd name="connsiteX8" fmla="*/ 887026 w 7742464"/>
              <a:gd name="connsiteY8" fmla="*/ 998674 h 5062019"/>
              <a:gd name="connsiteX9" fmla="*/ 812571 w 7742464"/>
              <a:gd name="connsiteY9" fmla="*/ 373158 h 5062019"/>
              <a:gd name="connsiteX10" fmla="*/ 1773030 w 7742464"/>
              <a:gd name="connsiteY10" fmla="*/ 499346 h 5062019"/>
              <a:gd name="connsiteX11" fmla="*/ 3730409 w 7742464"/>
              <a:gd name="connsiteY11" fmla="*/ 1 h 5062019"/>
              <a:gd name="connsiteX0" fmla="*/ 3736775 w 7748830"/>
              <a:gd name="connsiteY0" fmla="*/ 1 h 5084826"/>
              <a:gd name="connsiteX1" fmla="*/ 6330781 w 7748830"/>
              <a:gd name="connsiteY1" fmla="*/ 313740 h 5084826"/>
              <a:gd name="connsiteX2" fmla="*/ 7706144 w 7748830"/>
              <a:gd name="connsiteY2" fmla="*/ 1893640 h 5084826"/>
              <a:gd name="connsiteX3" fmla="*/ 7017402 w 7748830"/>
              <a:gd name="connsiteY3" fmla="*/ 4240028 h 5084826"/>
              <a:gd name="connsiteX4" fmla="*/ 3365223 w 7748830"/>
              <a:gd name="connsiteY4" fmla="*/ 5060764 h 5084826"/>
              <a:gd name="connsiteX5" fmla="*/ 566153 w 7748830"/>
              <a:gd name="connsiteY5" fmla="*/ 4685337 h 5084826"/>
              <a:gd name="connsiteX6" fmla="*/ 34454 w 7748830"/>
              <a:gd name="connsiteY6" fmla="*/ 2902523 h 5084826"/>
              <a:gd name="connsiteX7" fmla="*/ 144717 w 7748830"/>
              <a:gd name="connsiteY7" fmla="*/ 2116479 h 5084826"/>
              <a:gd name="connsiteX8" fmla="*/ 893392 w 7748830"/>
              <a:gd name="connsiteY8" fmla="*/ 998674 h 5084826"/>
              <a:gd name="connsiteX9" fmla="*/ 818937 w 7748830"/>
              <a:gd name="connsiteY9" fmla="*/ 373158 h 5084826"/>
              <a:gd name="connsiteX10" fmla="*/ 1779396 w 7748830"/>
              <a:gd name="connsiteY10" fmla="*/ 499346 h 5084826"/>
              <a:gd name="connsiteX11" fmla="*/ 3736775 w 7748830"/>
              <a:gd name="connsiteY11" fmla="*/ 1 h 5084826"/>
              <a:gd name="connsiteX0" fmla="*/ 3626592 w 7638647"/>
              <a:gd name="connsiteY0" fmla="*/ 1 h 5105505"/>
              <a:gd name="connsiteX1" fmla="*/ 6220598 w 7638647"/>
              <a:gd name="connsiteY1" fmla="*/ 313740 h 5105505"/>
              <a:gd name="connsiteX2" fmla="*/ 7595961 w 7638647"/>
              <a:gd name="connsiteY2" fmla="*/ 1893640 h 5105505"/>
              <a:gd name="connsiteX3" fmla="*/ 6907219 w 7638647"/>
              <a:gd name="connsiteY3" fmla="*/ 4240028 h 5105505"/>
              <a:gd name="connsiteX4" fmla="*/ 3255040 w 7638647"/>
              <a:gd name="connsiteY4" fmla="*/ 5060764 h 5105505"/>
              <a:gd name="connsiteX5" fmla="*/ 455970 w 7638647"/>
              <a:gd name="connsiteY5" fmla="*/ 4685337 h 5105505"/>
              <a:gd name="connsiteX6" fmla="*/ 34534 w 7638647"/>
              <a:gd name="connsiteY6" fmla="*/ 2116479 h 5105505"/>
              <a:gd name="connsiteX7" fmla="*/ 783209 w 7638647"/>
              <a:gd name="connsiteY7" fmla="*/ 998674 h 5105505"/>
              <a:gd name="connsiteX8" fmla="*/ 708754 w 7638647"/>
              <a:gd name="connsiteY8" fmla="*/ 373158 h 5105505"/>
              <a:gd name="connsiteX9" fmla="*/ 1669213 w 7638647"/>
              <a:gd name="connsiteY9" fmla="*/ 499346 h 5105505"/>
              <a:gd name="connsiteX10" fmla="*/ 3626592 w 7638647"/>
              <a:gd name="connsiteY10" fmla="*/ 1 h 5105505"/>
              <a:gd name="connsiteX0" fmla="*/ 3603023 w 7615078"/>
              <a:gd name="connsiteY0" fmla="*/ 1 h 5124997"/>
              <a:gd name="connsiteX1" fmla="*/ 6197029 w 7615078"/>
              <a:gd name="connsiteY1" fmla="*/ 313740 h 5124997"/>
              <a:gd name="connsiteX2" fmla="*/ 7572392 w 7615078"/>
              <a:gd name="connsiteY2" fmla="*/ 1893640 h 5124997"/>
              <a:gd name="connsiteX3" fmla="*/ 6883650 w 7615078"/>
              <a:gd name="connsiteY3" fmla="*/ 4240028 h 5124997"/>
              <a:gd name="connsiteX4" fmla="*/ 3231471 w 7615078"/>
              <a:gd name="connsiteY4" fmla="*/ 5060764 h 5124997"/>
              <a:gd name="connsiteX5" fmla="*/ 633161 w 7615078"/>
              <a:gd name="connsiteY5" fmla="*/ 4739149 h 5124997"/>
              <a:gd name="connsiteX6" fmla="*/ 10965 w 7615078"/>
              <a:gd name="connsiteY6" fmla="*/ 2116479 h 5124997"/>
              <a:gd name="connsiteX7" fmla="*/ 759640 w 7615078"/>
              <a:gd name="connsiteY7" fmla="*/ 998674 h 5124997"/>
              <a:gd name="connsiteX8" fmla="*/ 685185 w 7615078"/>
              <a:gd name="connsiteY8" fmla="*/ 373158 h 5124997"/>
              <a:gd name="connsiteX9" fmla="*/ 1645644 w 7615078"/>
              <a:gd name="connsiteY9" fmla="*/ 499346 h 5124997"/>
              <a:gd name="connsiteX10" fmla="*/ 3603023 w 7615078"/>
              <a:gd name="connsiteY10" fmla="*/ 1 h 5124997"/>
              <a:gd name="connsiteX0" fmla="*/ 3604900 w 7616955"/>
              <a:gd name="connsiteY0" fmla="*/ 1 h 5156507"/>
              <a:gd name="connsiteX1" fmla="*/ 6198906 w 7616955"/>
              <a:gd name="connsiteY1" fmla="*/ 313740 h 5156507"/>
              <a:gd name="connsiteX2" fmla="*/ 7574269 w 7616955"/>
              <a:gd name="connsiteY2" fmla="*/ 1893640 h 5156507"/>
              <a:gd name="connsiteX3" fmla="*/ 6885527 w 7616955"/>
              <a:gd name="connsiteY3" fmla="*/ 4240028 h 5156507"/>
              <a:gd name="connsiteX4" fmla="*/ 3233348 w 7616955"/>
              <a:gd name="connsiteY4" fmla="*/ 5060764 h 5156507"/>
              <a:gd name="connsiteX5" fmla="*/ 600275 w 7616955"/>
              <a:gd name="connsiteY5" fmla="*/ 4809242 h 5156507"/>
              <a:gd name="connsiteX6" fmla="*/ 12842 w 7616955"/>
              <a:gd name="connsiteY6" fmla="*/ 2116479 h 5156507"/>
              <a:gd name="connsiteX7" fmla="*/ 761517 w 7616955"/>
              <a:gd name="connsiteY7" fmla="*/ 998674 h 5156507"/>
              <a:gd name="connsiteX8" fmla="*/ 687062 w 7616955"/>
              <a:gd name="connsiteY8" fmla="*/ 373158 h 5156507"/>
              <a:gd name="connsiteX9" fmla="*/ 1647521 w 7616955"/>
              <a:gd name="connsiteY9" fmla="*/ 499346 h 5156507"/>
              <a:gd name="connsiteX10" fmla="*/ 3604900 w 7616955"/>
              <a:gd name="connsiteY10" fmla="*/ 1 h 5156507"/>
              <a:gd name="connsiteX0" fmla="*/ 3605747 w 7617802"/>
              <a:gd name="connsiteY0" fmla="*/ 1 h 5103957"/>
              <a:gd name="connsiteX1" fmla="*/ 6199753 w 7617802"/>
              <a:gd name="connsiteY1" fmla="*/ 313740 h 5103957"/>
              <a:gd name="connsiteX2" fmla="*/ 7575116 w 7617802"/>
              <a:gd name="connsiteY2" fmla="*/ 1893640 h 5103957"/>
              <a:gd name="connsiteX3" fmla="*/ 6886374 w 7617802"/>
              <a:gd name="connsiteY3" fmla="*/ 4240028 h 5103957"/>
              <a:gd name="connsiteX4" fmla="*/ 3234195 w 7617802"/>
              <a:gd name="connsiteY4" fmla="*/ 5060764 h 5103957"/>
              <a:gd name="connsiteX5" fmla="*/ 588097 w 7617802"/>
              <a:gd name="connsiteY5" fmla="*/ 4680481 h 5103957"/>
              <a:gd name="connsiteX6" fmla="*/ 13689 w 7617802"/>
              <a:gd name="connsiteY6" fmla="*/ 2116479 h 5103957"/>
              <a:gd name="connsiteX7" fmla="*/ 762364 w 7617802"/>
              <a:gd name="connsiteY7" fmla="*/ 998674 h 5103957"/>
              <a:gd name="connsiteX8" fmla="*/ 687909 w 7617802"/>
              <a:gd name="connsiteY8" fmla="*/ 373158 h 5103957"/>
              <a:gd name="connsiteX9" fmla="*/ 1648368 w 7617802"/>
              <a:gd name="connsiteY9" fmla="*/ 499346 h 5103957"/>
              <a:gd name="connsiteX10" fmla="*/ 3605747 w 7617802"/>
              <a:gd name="connsiteY10" fmla="*/ 1 h 5103957"/>
              <a:gd name="connsiteX0" fmla="*/ 3603400 w 7615455"/>
              <a:gd name="connsiteY0" fmla="*/ 1 h 5103958"/>
              <a:gd name="connsiteX1" fmla="*/ 6197406 w 7615455"/>
              <a:gd name="connsiteY1" fmla="*/ 313740 h 5103958"/>
              <a:gd name="connsiteX2" fmla="*/ 7572769 w 7615455"/>
              <a:gd name="connsiteY2" fmla="*/ 1893640 h 5103958"/>
              <a:gd name="connsiteX3" fmla="*/ 6884027 w 7615455"/>
              <a:gd name="connsiteY3" fmla="*/ 4240028 h 5103958"/>
              <a:gd name="connsiteX4" fmla="*/ 3231848 w 7615455"/>
              <a:gd name="connsiteY4" fmla="*/ 5060764 h 5103958"/>
              <a:gd name="connsiteX5" fmla="*/ 585750 w 7615455"/>
              <a:gd name="connsiteY5" fmla="*/ 4680481 h 5103958"/>
              <a:gd name="connsiteX6" fmla="*/ 13865 w 7615455"/>
              <a:gd name="connsiteY6" fmla="*/ 2279334 h 5103958"/>
              <a:gd name="connsiteX7" fmla="*/ 760017 w 7615455"/>
              <a:gd name="connsiteY7" fmla="*/ 998674 h 5103958"/>
              <a:gd name="connsiteX8" fmla="*/ 685562 w 7615455"/>
              <a:gd name="connsiteY8" fmla="*/ 373158 h 5103958"/>
              <a:gd name="connsiteX9" fmla="*/ 1646021 w 7615455"/>
              <a:gd name="connsiteY9" fmla="*/ 499346 h 5103958"/>
              <a:gd name="connsiteX10" fmla="*/ 3603400 w 7615455"/>
              <a:gd name="connsiteY10" fmla="*/ 1 h 5103958"/>
              <a:gd name="connsiteX0" fmla="*/ 3603400 w 7554491"/>
              <a:gd name="connsiteY0" fmla="*/ 1 h 5103958"/>
              <a:gd name="connsiteX1" fmla="*/ 6197406 w 7554491"/>
              <a:gd name="connsiteY1" fmla="*/ 313740 h 5103958"/>
              <a:gd name="connsiteX2" fmla="*/ 7502348 w 7554491"/>
              <a:gd name="connsiteY2" fmla="*/ 1887069 h 5103958"/>
              <a:gd name="connsiteX3" fmla="*/ 6884027 w 7554491"/>
              <a:gd name="connsiteY3" fmla="*/ 4240028 h 5103958"/>
              <a:gd name="connsiteX4" fmla="*/ 3231848 w 7554491"/>
              <a:gd name="connsiteY4" fmla="*/ 5060764 h 5103958"/>
              <a:gd name="connsiteX5" fmla="*/ 585750 w 7554491"/>
              <a:gd name="connsiteY5" fmla="*/ 4680481 h 5103958"/>
              <a:gd name="connsiteX6" fmla="*/ 13865 w 7554491"/>
              <a:gd name="connsiteY6" fmla="*/ 2279334 h 5103958"/>
              <a:gd name="connsiteX7" fmla="*/ 760017 w 7554491"/>
              <a:gd name="connsiteY7" fmla="*/ 998674 h 5103958"/>
              <a:gd name="connsiteX8" fmla="*/ 685562 w 7554491"/>
              <a:gd name="connsiteY8" fmla="*/ 373158 h 5103958"/>
              <a:gd name="connsiteX9" fmla="*/ 1646021 w 7554491"/>
              <a:gd name="connsiteY9" fmla="*/ 499346 h 5103958"/>
              <a:gd name="connsiteX10" fmla="*/ 3603400 w 7554491"/>
              <a:gd name="connsiteY10" fmla="*/ 1 h 5103958"/>
              <a:gd name="connsiteX0" fmla="*/ 3603400 w 7546134"/>
              <a:gd name="connsiteY0" fmla="*/ 1 h 5103958"/>
              <a:gd name="connsiteX1" fmla="*/ 6197406 w 7546134"/>
              <a:gd name="connsiteY1" fmla="*/ 313740 h 5103958"/>
              <a:gd name="connsiteX2" fmla="*/ 7502348 w 7546134"/>
              <a:gd name="connsiteY2" fmla="*/ 1887069 h 5103958"/>
              <a:gd name="connsiteX3" fmla="*/ 6884027 w 7546134"/>
              <a:gd name="connsiteY3" fmla="*/ 4240028 h 5103958"/>
              <a:gd name="connsiteX4" fmla="*/ 3231848 w 7546134"/>
              <a:gd name="connsiteY4" fmla="*/ 5060764 h 5103958"/>
              <a:gd name="connsiteX5" fmla="*/ 585750 w 7546134"/>
              <a:gd name="connsiteY5" fmla="*/ 4680481 h 5103958"/>
              <a:gd name="connsiteX6" fmla="*/ 13865 w 7546134"/>
              <a:gd name="connsiteY6" fmla="*/ 2279334 h 5103958"/>
              <a:gd name="connsiteX7" fmla="*/ 760017 w 7546134"/>
              <a:gd name="connsiteY7" fmla="*/ 998674 h 5103958"/>
              <a:gd name="connsiteX8" fmla="*/ 685562 w 7546134"/>
              <a:gd name="connsiteY8" fmla="*/ 373158 h 5103958"/>
              <a:gd name="connsiteX9" fmla="*/ 1646021 w 7546134"/>
              <a:gd name="connsiteY9" fmla="*/ 499346 h 5103958"/>
              <a:gd name="connsiteX10" fmla="*/ 3603400 w 7546134"/>
              <a:gd name="connsiteY10" fmla="*/ 1 h 5103958"/>
              <a:gd name="connsiteX0" fmla="*/ 3603400 w 7546134"/>
              <a:gd name="connsiteY0" fmla="*/ 33665 h 5137622"/>
              <a:gd name="connsiteX1" fmla="*/ 6197406 w 7546134"/>
              <a:gd name="connsiteY1" fmla="*/ 347404 h 5137622"/>
              <a:gd name="connsiteX2" fmla="*/ 7502348 w 7546134"/>
              <a:gd name="connsiteY2" fmla="*/ 1920733 h 5137622"/>
              <a:gd name="connsiteX3" fmla="*/ 6884027 w 7546134"/>
              <a:gd name="connsiteY3" fmla="*/ 4273692 h 5137622"/>
              <a:gd name="connsiteX4" fmla="*/ 3231848 w 7546134"/>
              <a:gd name="connsiteY4" fmla="*/ 5094428 h 5137622"/>
              <a:gd name="connsiteX5" fmla="*/ 585750 w 7546134"/>
              <a:gd name="connsiteY5" fmla="*/ 4714145 h 5137622"/>
              <a:gd name="connsiteX6" fmla="*/ 13865 w 7546134"/>
              <a:gd name="connsiteY6" fmla="*/ 2312998 h 5137622"/>
              <a:gd name="connsiteX7" fmla="*/ 760017 w 7546134"/>
              <a:gd name="connsiteY7" fmla="*/ 1032338 h 5137622"/>
              <a:gd name="connsiteX8" fmla="*/ 685562 w 7546134"/>
              <a:gd name="connsiteY8" fmla="*/ 406822 h 5137622"/>
              <a:gd name="connsiteX9" fmla="*/ 1646021 w 7546134"/>
              <a:gd name="connsiteY9" fmla="*/ 533010 h 5137622"/>
              <a:gd name="connsiteX10" fmla="*/ 3603400 w 7546134"/>
              <a:gd name="connsiteY10" fmla="*/ 33665 h 5137622"/>
              <a:gd name="connsiteX0" fmla="*/ 3603400 w 7546134"/>
              <a:gd name="connsiteY0" fmla="*/ 33665 h 5137622"/>
              <a:gd name="connsiteX1" fmla="*/ 6197406 w 7546134"/>
              <a:gd name="connsiteY1" fmla="*/ 347404 h 5137622"/>
              <a:gd name="connsiteX2" fmla="*/ 7502348 w 7546134"/>
              <a:gd name="connsiteY2" fmla="*/ 1920733 h 5137622"/>
              <a:gd name="connsiteX3" fmla="*/ 6884027 w 7546134"/>
              <a:gd name="connsiteY3" fmla="*/ 4273692 h 5137622"/>
              <a:gd name="connsiteX4" fmla="*/ 3231848 w 7546134"/>
              <a:gd name="connsiteY4" fmla="*/ 5094428 h 5137622"/>
              <a:gd name="connsiteX5" fmla="*/ 585750 w 7546134"/>
              <a:gd name="connsiteY5" fmla="*/ 4714145 h 5137622"/>
              <a:gd name="connsiteX6" fmla="*/ 13865 w 7546134"/>
              <a:gd name="connsiteY6" fmla="*/ 2312998 h 5137622"/>
              <a:gd name="connsiteX7" fmla="*/ 760017 w 7546134"/>
              <a:gd name="connsiteY7" fmla="*/ 1032338 h 5137622"/>
              <a:gd name="connsiteX8" fmla="*/ 685562 w 7546134"/>
              <a:gd name="connsiteY8" fmla="*/ 406822 h 5137622"/>
              <a:gd name="connsiteX9" fmla="*/ 1646021 w 7546134"/>
              <a:gd name="connsiteY9" fmla="*/ 533010 h 5137622"/>
              <a:gd name="connsiteX10" fmla="*/ 3603400 w 7546134"/>
              <a:gd name="connsiteY10" fmla="*/ 33665 h 5137622"/>
              <a:gd name="connsiteX0" fmla="*/ 3603400 w 7417783"/>
              <a:gd name="connsiteY0" fmla="*/ 31687 h 5135644"/>
              <a:gd name="connsiteX1" fmla="*/ 6197406 w 7417783"/>
              <a:gd name="connsiteY1" fmla="*/ 345426 h 5135644"/>
              <a:gd name="connsiteX2" fmla="*/ 7339607 w 7417783"/>
              <a:gd name="connsiteY2" fmla="*/ 1827041 h 5135644"/>
              <a:gd name="connsiteX3" fmla="*/ 6884027 w 7417783"/>
              <a:gd name="connsiteY3" fmla="*/ 4271714 h 5135644"/>
              <a:gd name="connsiteX4" fmla="*/ 3231848 w 7417783"/>
              <a:gd name="connsiteY4" fmla="*/ 5092450 h 5135644"/>
              <a:gd name="connsiteX5" fmla="*/ 585750 w 7417783"/>
              <a:gd name="connsiteY5" fmla="*/ 4712167 h 5135644"/>
              <a:gd name="connsiteX6" fmla="*/ 13865 w 7417783"/>
              <a:gd name="connsiteY6" fmla="*/ 2311020 h 5135644"/>
              <a:gd name="connsiteX7" fmla="*/ 760017 w 7417783"/>
              <a:gd name="connsiteY7" fmla="*/ 1030360 h 5135644"/>
              <a:gd name="connsiteX8" fmla="*/ 685562 w 7417783"/>
              <a:gd name="connsiteY8" fmla="*/ 404844 h 5135644"/>
              <a:gd name="connsiteX9" fmla="*/ 1646021 w 7417783"/>
              <a:gd name="connsiteY9" fmla="*/ 531032 h 5135644"/>
              <a:gd name="connsiteX10" fmla="*/ 3603400 w 7417783"/>
              <a:gd name="connsiteY10" fmla="*/ 31687 h 5135644"/>
              <a:gd name="connsiteX0" fmla="*/ 3603400 w 7374876"/>
              <a:gd name="connsiteY0" fmla="*/ 31687 h 5136334"/>
              <a:gd name="connsiteX1" fmla="*/ 6197406 w 7374876"/>
              <a:gd name="connsiteY1" fmla="*/ 345426 h 5136334"/>
              <a:gd name="connsiteX2" fmla="*/ 7339607 w 7374876"/>
              <a:gd name="connsiteY2" fmla="*/ 1827041 h 5136334"/>
              <a:gd name="connsiteX3" fmla="*/ 6715667 w 7374876"/>
              <a:gd name="connsiteY3" fmla="*/ 4262378 h 5136334"/>
              <a:gd name="connsiteX4" fmla="*/ 3231848 w 7374876"/>
              <a:gd name="connsiteY4" fmla="*/ 5092450 h 5136334"/>
              <a:gd name="connsiteX5" fmla="*/ 585750 w 7374876"/>
              <a:gd name="connsiteY5" fmla="*/ 4712167 h 5136334"/>
              <a:gd name="connsiteX6" fmla="*/ 13865 w 7374876"/>
              <a:gd name="connsiteY6" fmla="*/ 2311020 h 5136334"/>
              <a:gd name="connsiteX7" fmla="*/ 760017 w 7374876"/>
              <a:gd name="connsiteY7" fmla="*/ 1030360 h 5136334"/>
              <a:gd name="connsiteX8" fmla="*/ 685562 w 7374876"/>
              <a:gd name="connsiteY8" fmla="*/ 404844 h 5136334"/>
              <a:gd name="connsiteX9" fmla="*/ 1646021 w 7374876"/>
              <a:gd name="connsiteY9" fmla="*/ 531032 h 5136334"/>
              <a:gd name="connsiteX10" fmla="*/ 3603400 w 7374876"/>
              <a:gd name="connsiteY10" fmla="*/ 31687 h 5136334"/>
              <a:gd name="connsiteX0" fmla="*/ 3603400 w 7366286"/>
              <a:gd name="connsiteY0" fmla="*/ 31687 h 5147961"/>
              <a:gd name="connsiteX1" fmla="*/ 6197406 w 7366286"/>
              <a:gd name="connsiteY1" fmla="*/ 345426 h 5147961"/>
              <a:gd name="connsiteX2" fmla="*/ 7339607 w 7366286"/>
              <a:gd name="connsiteY2" fmla="*/ 1827041 h 5147961"/>
              <a:gd name="connsiteX3" fmla="*/ 6671868 w 7366286"/>
              <a:gd name="connsiteY3" fmla="*/ 4105237 h 5147961"/>
              <a:gd name="connsiteX4" fmla="*/ 3231848 w 7366286"/>
              <a:gd name="connsiteY4" fmla="*/ 5092450 h 5147961"/>
              <a:gd name="connsiteX5" fmla="*/ 585750 w 7366286"/>
              <a:gd name="connsiteY5" fmla="*/ 4712167 h 5147961"/>
              <a:gd name="connsiteX6" fmla="*/ 13865 w 7366286"/>
              <a:gd name="connsiteY6" fmla="*/ 2311020 h 5147961"/>
              <a:gd name="connsiteX7" fmla="*/ 760017 w 7366286"/>
              <a:gd name="connsiteY7" fmla="*/ 1030360 h 5147961"/>
              <a:gd name="connsiteX8" fmla="*/ 685562 w 7366286"/>
              <a:gd name="connsiteY8" fmla="*/ 404844 h 5147961"/>
              <a:gd name="connsiteX9" fmla="*/ 1646021 w 7366286"/>
              <a:gd name="connsiteY9" fmla="*/ 531032 h 5147961"/>
              <a:gd name="connsiteX10" fmla="*/ 3603400 w 7366286"/>
              <a:gd name="connsiteY10" fmla="*/ 31687 h 5147961"/>
              <a:gd name="connsiteX0" fmla="*/ 3603400 w 7359988"/>
              <a:gd name="connsiteY0" fmla="*/ 31687 h 5146347"/>
              <a:gd name="connsiteX1" fmla="*/ 6197406 w 7359988"/>
              <a:gd name="connsiteY1" fmla="*/ 345426 h 5146347"/>
              <a:gd name="connsiteX2" fmla="*/ 7339607 w 7359988"/>
              <a:gd name="connsiteY2" fmla="*/ 1827041 h 5146347"/>
              <a:gd name="connsiteX3" fmla="*/ 6632220 w 7359988"/>
              <a:gd name="connsiteY3" fmla="*/ 4127047 h 5146347"/>
              <a:gd name="connsiteX4" fmla="*/ 3231848 w 7359988"/>
              <a:gd name="connsiteY4" fmla="*/ 5092450 h 5146347"/>
              <a:gd name="connsiteX5" fmla="*/ 585750 w 7359988"/>
              <a:gd name="connsiteY5" fmla="*/ 4712167 h 5146347"/>
              <a:gd name="connsiteX6" fmla="*/ 13865 w 7359988"/>
              <a:gd name="connsiteY6" fmla="*/ 2311020 h 5146347"/>
              <a:gd name="connsiteX7" fmla="*/ 760017 w 7359988"/>
              <a:gd name="connsiteY7" fmla="*/ 1030360 h 5146347"/>
              <a:gd name="connsiteX8" fmla="*/ 685562 w 7359988"/>
              <a:gd name="connsiteY8" fmla="*/ 404844 h 5146347"/>
              <a:gd name="connsiteX9" fmla="*/ 1646021 w 7359988"/>
              <a:gd name="connsiteY9" fmla="*/ 531032 h 5146347"/>
              <a:gd name="connsiteX10" fmla="*/ 3603400 w 7359988"/>
              <a:gd name="connsiteY10" fmla="*/ 31687 h 5146347"/>
              <a:gd name="connsiteX0" fmla="*/ 3603400 w 7283289"/>
              <a:gd name="connsiteY0" fmla="*/ 31590 h 5146250"/>
              <a:gd name="connsiteX1" fmla="*/ 6197406 w 7283289"/>
              <a:gd name="connsiteY1" fmla="*/ 345329 h 5146250"/>
              <a:gd name="connsiteX2" fmla="*/ 7255428 w 7283289"/>
              <a:gd name="connsiteY2" fmla="*/ 1822276 h 5146250"/>
              <a:gd name="connsiteX3" fmla="*/ 6632220 w 7283289"/>
              <a:gd name="connsiteY3" fmla="*/ 4126950 h 5146250"/>
              <a:gd name="connsiteX4" fmla="*/ 3231848 w 7283289"/>
              <a:gd name="connsiteY4" fmla="*/ 5092353 h 5146250"/>
              <a:gd name="connsiteX5" fmla="*/ 585750 w 7283289"/>
              <a:gd name="connsiteY5" fmla="*/ 4712070 h 5146250"/>
              <a:gd name="connsiteX6" fmla="*/ 13865 w 7283289"/>
              <a:gd name="connsiteY6" fmla="*/ 2310923 h 5146250"/>
              <a:gd name="connsiteX7" fmla="*/ 760017 w 7283289"/>
              <a:gd name="connsiteY7" fmla="*/ 1030263 h 5146250"/>
              <a:gd name="connsiteX8" fmla="*/ 685562 w 7283289"/>
              <a:gd name="connsiteY8" fmla="*/ 404747 h 5146250"/>
              <a:gd name="connsiteX9" fmla="*/ 1646021 w 7283289"/>
              <a:gd name="connsiteY9" fmla="*/ 530935 h 5146250"/>
              <a:gd name="connsiteX10" fmla="*/ 3603400 w 7283289"/>
              <a:gd name="connsiteY10" fmla="*/ 31590 h 5146250"/>
              <a:gd name="connsiteX0" fmla="*/ 3603400 w 7283289"/>
              <a:gd name="connsiteY0" fmla="*/ 31590 h 5146250"/>
              <a:gd name="connsiteX1" fmla="*/ 6197406 w 7283289"/>
              <a:gd name="connsiteY1" fmla="*/ 345329 h 5146250"/>
              <a:gd name="connsiteX2" fmla="*/ 7255428 w 7283289"/>
              <a:gd name="connsiteY2" fmla="*/ 1822276 h 5146250"/>
              <a:gd name="connsiteX3" fmla="*/ 6632220 w 7283289"/>
              <a:gd name="connsiteY3" fmla="*/ 4126950 h 5146250"/>
              <a:gd name="connsiteX4" fmla="*/ 3231848 w 7283289"/>
              <a:gd name="connsiteY4" fmla="*/ 5092353 h 5146250"/>
              <a:gd name="connsiteX5" fmla="*/ 585750 w 7283289"/>
              <a:gd name="connsiteY5" fmla="*/ 4712070 h 5146250"/>
              <a:gd name="connsiteX6" fmla="*/ 13865 w 7283289"/>
              <a:gd name="connsiteY6" fmla="*/ 2310923 h 5146250"/>
              <a:gd name="connsiteX7" fmla="*/ 760017 w 7283289"/>
              <a:gd name="connsiteY7" fmla="*/ 1030263 h 5146250"/>
              <a:gd name="connsiteX8" fmla="*/ 680359 w 7283289"/>
              <a:gd name="connsiteY8" fmla="*/ 292641 h 5146250"/>
              <a:gd name="connsiteX9" fmla="*/ 1646021 w 7283289"/>
              <a:gd name="connsiteY9" fmla="*/ 530935 h 5146250"/>
              <a:gd name="connsiteX10" fmla="*/ 3603400 w 7283289"/>
              <a:gd name="connsiteY10" fmla="*/ 31590 h 5146250"/>
              <a:gd name="connsiteX0" fmla="*/ 3603400 w 7283289"/>
              <a:gd name="connsiteY0" fmla="*/ 31590 h 5146250"/>
              <a:gd name="connsiteX1" fmla="*/ 6197406 w 7283289"/>
              <a:gd name="connsiteY1" fmla="*/ 345329 h 5146250"/>
              <a:gd name="connsiteX2" fmla="*/ 7255428 w 7283289"/>
              <a:gd name="connsiteY2" fmla="*/ 1822276 h 5146250"/>
              <a:gd name="connsiteX3" fmla="*/ 6632220 w 7283289"/>
              <a:gd name="connsiteY3" fmla="*/ 4126950 h 5146250"/>
              <a:gd name="connsiteX4" fmla="*/ 3231848 w 7283289"/>
              <a:gd name="connsiteY4" fmla="*/ 5092353 h 5146250"/>
              <a:gd name="connsiteX5" fmla="*/ 585750 w 7283289"/>
              <a:gd name="connsiteY5" fmla="*/ 4712070 h 5146250"/>
              <a:gd name="connsiteX6" fmla="*/ 13865 w 7283289"/>
              <a:gd name="connsiteY6" fmla="*/ 2310923 h 5146250"/>
              <a:gd name="connsiteX7" fmla="*/ 729414 w 7283289"/>
              <a:gd name="connsiteY7" fmla="*/ 1097923 h 5146250"/>
              <a:gd name="connsiteX8" fmla="*/ 680359 w 7283289"/>
              <a:gd name="connsiteY8" fmla="*/ 292641 h 5146250"/>
              <a:gd name="connsiteX9" fmla="*/ 1646021 w 7283289"/>
              <a:gd name="connsiteY9" fmla="*/ 530935 h 5146250"/>
              <a:gd name="connsiteX10" fmla="*/ 3603400 w 7283289"/>
              <a:gd name="connsiteY10" fmla="*/ 31590 h 5146250"/>
              <a:gd name="connsiteX0" fmla="*/ 3603400 w 7194149"/>
              <a:gd name="connsiteY0" fmla="*/ 31938 h 5146598"/>
              <a:gd name="connsiteX1" fmla="*/ 6197406 w 7194149"/>
              <a:gd name="connsiteY1" fmla="*/ 345677 h 5146598"/>
              <a:gd name="connsiteX2" fmla="*/ 7150714 w 7194149"/>
              <a:gd name="connsiteY2" fmla="*/ 1839431 h 5146598"/>
              <a:gd name="connsiteX3" fmla="*/ 6632220 w 7194149"/>
              <a:gd name="connsiteY3" fmla="*/ 4127298 h 5146598"/>
              <a:gd name="connsiteX4" fmla="*/ 3231848 w 7194149"/>
              <a:gd name="connsiteY4" fmla="*/ 5092701 h 5146598"/>
              <a:gd name="connsiteX5" fmla="*/ 585750 w 7194149"/>
              <a:gd name="connsiteY5" fmla="*/ 4712418 h 5146598"/>
              <a:gd name="connsiteX6" fmla="*/ 13865 w 7194149"/>
              <a:gd name="connsiteY6" fmla="*/ 2311271 h 5146598"/>
              <a:gd name="connsiteX7" fmla="*/ 729414 w 7194149"/>
              <a:gd name="connsiteY7" fmla="*/ 1098271 h 5146598"/>
              <a:gd name="connsiteX8" fmla="*/ 680359 w 7194149"/>
              <a:gd name="connsiteY8" fmla="*/ 292989 h 5146598"/>
              <a:gd name="connsiteX9" fmla="*/ 1646021 w 7194149"/>
              <a:gd name="connsiteY9" fmla="*/ 531283 h 5146598"/>
              <a:gd name="connsiteX10" fmla="*/ 3603400 w 7194149"/>
              <a:gd name="connsiteY10" fmla="*/ 31938 h 5146598"/>
              <a:gd name="connsiteX0" fmla="*/ 3603400 w 7107447"/>
              <a:gd name="connsiteY0" fmla="*/ 32329 h 5146989"/>
              <a:gd name="connsiteX1" fmla="*/ 6197406 w 7107447"/>
              <a:gd name="connsiteY1" fmla="*/ 346068 h 5146989"/>
              <a:gd name="connsiteX2" fmla="*/ 7035528 w 7107447"/>
              <a:gd name="connsiteY2" fmla="*/ 1858310 h 5146989"/>
              <a:gd name="connsiteX3" fmla="*/ 6632220 w 7107447"/>
              <a:gd name="connsiteY3" fmla="*/ 4127689 h 5146989"/>
              <a:gd name="connsiteX4" fmla="*/ 3231848 w 7107447"/>
              <a:gd name="connsiteY4" fmla="*/ 5093092 h 5146989"/>
              <a:gd name="connsiteX5" fmla="*/ 585750 w 7107447"/>
              <a:gd name="connsiteY5" fmla="*/ 4712809 h 5146989"/>
              <a:gd name="connsiteX6" fmla="*/ 13865 w 7107447"/>
              <a:gd name="connsiteY6" fmla="*/ 2311662 h 5146989"/>
              <a:gd name="connsiteX7" fmla="*/ 729414 w 7107447"/>
              <a:gd name="connsiteY7" fmla="*/ 1098662 h 5146989"/>
              <a:gd name="connsiteX8" fmla="*/ 680359 w 7107447"/>
              <a:gd name="connsiteY8" fmla="*/ 293380 h 5146989"/>
              <a:gd name="connsiteX9" fmla="*/ 1646021 w 7107447"/>
              <a:gd name="connsiteY9" fmla="*/ 531674 h 5146989"/>
              <a:gd name="connsiteX10" fmla="*/ 3603400 w 7107447"/>
              <a:gd name="connsiteY10" fmla="*/ 32329 h 5146989"/>
              <a:gd name="connsiteX0" fmla="*/ 3603400 w 7107447"/>
              <a:gd name="connsiteY0" fmla="*/ 31042 h 5145702"/>
              <a:gd name="connsiteX1" fmla="*/ 6197406 w 7107447"/>
              <a:gd name="connsiteY1" fmla="*/ 344781 h 5145702"/>
              <a:gd name="connsiteX2" fmla="*/ 7035528 w 7107447"/>
              <a:gd name="connsiteY2" fmla="*/ 1857023 h 5145702"/>
              <a:gd name="connsiteX3" fmla="*/ 6632220 w 7107447"/>
              <a:gd name="connsiteY3" fmla="*/ 4126402 h 5145702"/>
              <a:gd name="connsiteX4" fmla="*/ 3231848 w 7107447"/>
              <a:gd name="connsiteY4" fmla="*/ 5091805 h 5145702"/>
              <a:gd name="connsiteX5" fmla="*/ 585750 w 7107447"/>
              <a:gd name="connsiteY5" fmla="*/ 4711522 h 5145702"/>
              <a:gd name="connsiteX6" fmla="*/ 13865 w 7107447"/>
              <a:gd name="connsiteY6" fmla="*/ 2310375 h 5145702"/>
              <a:gd name="connsiteX7" fmla="*/ 729414 w 7107447"/>
              <a:gd name="connsiteY7" fmla="*/ 1097375 h 5145702"/>
              <a:gd name="connsiteX8" fmla="*/ 680359 w 7107447"/>
              <a:gd name="connsiteY8" fmla="*/ 292093 h 5145702"/>
              <a:gd name="connsiteX9" fmla="*/ 1646021 w 7107447"/>
              <a:gd name="connsiteY9" fmla="*/ 530387 h 5145702"/>
              <a:gd name="connsiteX10" fmla="*/ 3603400 w 7107447"/>
              <a:gd name="connsiteY10" fmla="*/ 31042 h 5145702"/>
              <a:gd name="connsiteX0" fmla="*/ 3603400 w 7125591"/>
              <a:gd name="connsiteY0" fmla="*/ 31042 h 5145702"/>
              <a:gd name="connsiteX1" fmla="*/ 6197406 w 7125591"/>
              <a:gd name="connsiteY1" fmla="*/ 344781 h 5145702"/>
              <a:gd name="connsiteX2" fmla="*/ 7035528 w 7125591"/>
              <a:gd name="connsiteY2" fmla="*/ 1857023 h 5145702"/>
              <a:gd name="connsiteX3" fmla="*/ 6632220 w 7125591"/>
              <a:gd name="connsiteY3" fmla="*/ 4126402 h 5145702"/>
              <a:gd name="connsiteX4" fmla="*/ 3231848 w 7125591"/>
              <a:gd name="connsiteY4" fmla="*/ 5091805 h 5145702"/>
              <a:gd name="connsiteX5" fmla="*/ 585750 w 7125591"/>
              <a:gd name="connsiteY5" fmla="*/ 4711522 h 5145702"/>
              <a:gd name="connsiteX6" fmla="*/ 13865 w 7125591"/>
              <a:gd name="connsiteY6" fmla="*/ 2310375 h 5145702"/>
              <a:gd name="connsiteX7" fmla="*/ 729414 w 7125591"/>
              <a:gd name="connsiteY7" fmla="*/ 1097375 h 5145702"/>
              <a:gd name="connsiteX8" fmla="*/ 680359 w 7125591"/>
              <a:gd name="connsiteY8" fmla="*/ 292093 h 5145702"/>
              <a:gd name="connsiteX9" fmla="*/ 1646021 w 7125591"/>
              <a:gd name="connsiteY9" fmla="*/ 530387 h 5145702"/>
              <a:gd name="connsiteX10" fmla="*/ 3603400 w 7125591"/>
              <a:gd name="connsiteY10" fmla="*/ 31042 h 5145702"/>
              <a:gd name="connsiteX0" fmla="*/ 3603400 w 7073245"/>
              <a:gd name="connsiteY0" fmla="*/ 31042 h 5143141"/>
              <a:gd name="connsiteX1" fmla="*/ 6197406 w 7073245"/>
              <a:gd name="connsiteY1" fmla="*/ 344781 h 5143141"/>
              <a:gd name="connsiteX2" fmla="*/ 7035528 w 7073245"/>
              <a:gd name="connsiteY2" fmla="*/ 1857023 h 5143141"/>
              <a:gd name="connsiteX3" fmla="*/ 6538881 w 7073245"/>
              <a:gd name="connsiteY3" fmla="*/ 4160999 h 5143141"/>
              <a:gd name="connsiteX4" fmla="*/ 3231848 w 7073245"/>
              <a:gd name="connsiteY4" fmla="*/ 5091805 h 5143141"/>
              <a:gd name="connsiteX5" fmla="*/ 585750 w 7073245"/>
              <a:gd name="connsiteY5" fmla="*/ 4711522 h 5143141"/>
              <a:gd name="connsiteX6" fmla="*/ 13865 w 7073245"/>
              <a:gd name="connsiteY6" fmla="*/ 2310375 h 5143141"/>
              <a:gd name="connsiteX7" fmla="*/ 729414 w 7073245"/>
              <a:gd name="connsiteY7" fmla="*/ 1097375 h 5143141"/>
              <a:gd name="connsiteX8" fmla="*/ 680359 w 7073245"/>
              <a:gd name="connsiteY8" fmla="*/ 292093 h 5143141"/>
              <a:gd name="connsiteX9" fmla="*/ 1646021 w 7073245"/>
              <a:gd name="connsiteY9" fmla="*/ 530387 h 5143141"/>
              <a:gd name="connsiteX10" fmla="*/ 3603400 w 7073245"/>
              <a:gd name="connsiteY10" fmla="*/ 31042 h 5143141"/>
              <a:gd name="connsiteX0" fmla="*/ 3603400 w 7074446"/>
              <a:gd name="connsiteY0" fmla="*/ 31042 h 5143143"/>
              <a:gd name="connsiteX1" fmla="*/ 6197406 w 7074446"/>
              <a:gd name="connsiteY1" fmla="*/ 344781 h 5143143"/>
              <a:gd name="connsiteX2" fmla="*/ 7035528 w 7074446"/>
              <a:gd name="connsiteY2" fmla="*/ 1857023 h 5143143"/>
              <a:gd name="connsiteX3" fmla="*/ 6538881 w 7074446"/>
              <a:gd name="connsiteY3" fmla="*/ 4160999 h 5143143"/>
              <a:gd name="connsiteX4" fmla="*/ 3231848 w 7074446"/>
              <a:gd name="connsiteY4" fmla="*/ 5091805 h 5143143"/>
              <a:gd name="connsiteX5" fmla="*/ 585750 w 7074446"/>
              <a:gd name="connsiteY5" fmla="*/ 4711522 h 5143143"/>
              <a:gd name="connsiteX6" fmla="*/ 13865 w 7074446"/>
              <a:gd name="connsiteY6" fmla="*/ 2310375 h 5143143"/>
              <a:gd name="connsiteX7" fmla="*/ 729414 w 7074446"/>
              <a:gd name="connsiteY7" fmla="*/ 1097375 h 5143143"/>
              <a:gd name="connsiteX8" fmla="*/ 680359 w 7074446"/>
              <a:gd name="connsiteY8" fmla="*/ 292093 h 5143143"/>
              <a:gd name="connsiteX9" fmla="*/ 1646021 w 7074446"/>
              <a:gd name="connsiteY9" fmla="*/ 530387 h 5143143"/>
              <a:gd name="connsiteX10" fmla="*/ 3603400 w 7074446"/>
              <a:gd name="connsiteY10" fmla="*/ 31042 h 5143143"/>
              <a:gd name="connsiteX0" fmla="*/ 3603400 w 7035788"/>
              <a:gd name="connsiteY0" fmla="*/ 31042 h 5136266"/>
              <a:gd name="connsiteX1" fmla="*/ 6197406 w 7035788"/>
              <a:gd name="connsiteY1" fmla="*/ 344781 h 5136266"/>
              <a:gd name="connsiteX2" fmla="*/ 7035528 w 7035788"/>
              <a:gd name="connsiteY2" fmla="*/ 1857023 h 5136266"/>
              <a:gd name="connsiteX3" fmla="*/ 6120952 w 7035788"/>
              <a:gd name="connsiteY3" fmla="*/ 4253930 h 5136266"/>
              <a:gd name="connsiteX4" fmla="*/ 3231848 w 7035788"/>
              <a:gd name="connsiteY4" fmla="*/ 5091805 h 5136266"/>
              <a:gd name="connsiteX5" fmla="*/ 585750 w 7035788"/>
              <a:gd name="connsiteY5" fmla="*/ 4711522 h 5136266"/>
              <a:gd name="connsiteX6" fmla="*/ 13865 w 7035788"/>
              <a:gd name="connsiteY6" fmla="*/ 2310375 h 5136266"/>
              <a:gd name="connsiteX7" fmla="*/ 729414 w 7035788"/>
              <a:gd name="connsiteY7" fmla="*/ 1097375 h 5136266"/>
              <a:gd name="connsiteX8" fmla="*/ 680359 w 7035788"/>
              <a:gd name="connsiteY8" fmla="*/ 292093 h 5136266"/>
              <a:gd name="connsiteX9" fmla="*/ 1646021 w 7035788"/>
              <a:gd name="connsiteY9" fmla="*/ 530387 h 5136266"/>
              <a:gd name="connsiteX10" fmla="*/ 3603400 w 7035788"/>
              <a:gd name="connsiteY10" fmla="*/ 31042 h 5136266"/>
              <a:gd name="connsiteX0" fmla="*/ 3603400 w 7036773"/>
              <a:gd name="connsiteY0" fmla="*/ 78829 h 5184053"/>
              <a:gd name="connsiteX1" fmla="*/ 5981047 w 7036773"/>
              <a:gd name="connsiteY1" fmla="*/ 211982 h 5184053"/>
              <a:gd name="connsiteX2" fmla="*/ 7035528 w 7036773"/>
              <a:gd name="connsiteY2" fmla="*/ 1904810 h 5184053"/>
              <a:gd name="connsiteX3" fmla="*/ 6120952 w 7036773"/>
              <a:gd name="connsiteY3" fmla="*/ 4301717 h 5184053"/>
              <a:gd name="connsiteX4" fmla="*/ 3231848 w 7036773"/>
              <a:gd name="connsiteY4" fmla="*/ 5139592 h 5184053"/>
              <a:gd name="connsiteX5" fmla="*/ 585750 w 7036773"/>
              <a:gd name="connsiteY5" fmla="*/ 4759309 h 5184053"/>
              <a:gd name="connsiteX6" fmla="*/ 13865 w 7036773"/>
              <a:gd name="connsiteY6" fmla="*/ 2358162 h 5184053"/>
              <a:gd name="connsiteX7" fmla="*/ 729414 w 7036773"/>
              <a:gd name="connsiteY7" fmla="*/ 1145162 h 5184053"/>
              <a:gd name="connsiteX8" fmla="*/ 680359 w 7036773"/>
              <a:gd name="connsiteY8" fmla="*/ 339880 h 5184053"/>
              <a:gd name="connsiteX9" fmla="*/ 1646021 w 7036773"/>
              <a:gd name="connsiteY9" fmla="*/ 578174 h 5184053"/>
              <a:gd name="connsiteX10" fmla="*/ 3603400 w 7036773"/>
              <a:gd name="connsiteY10" fmla="*/ 78829 h 5184053"/>
              <a:gd name="connsiteX0" fmla="*/ 3603400 w 6775773"/>
              <a:gd name="connsiteY0" fmla="*/ 85813 h 5191037"/>
              <a:gd name="connsiteX1" fmla="*/ 5981047 w 6775773"/>
              <a:gd name="connsiteY1" fmla="*/ 218966 h 5191037"/>
              <a:gd name="connsiteX2" fmla="*/ 6772388 w 6775773"/>
              <a:gd name="connsiteY2" fmla="*/ 1970304 h 5191037"/>
              <a:gd name="connsiteX3" fmla="*/ 6120952 w 6775773"/>
              <a:gd name="connsiteY3" fmla="*/ 4308701 h 5191037"/>
              <a:gd name="connsiteX4" fmla="*/ 3231848 w 6775773"/>
              <a:gd name="connsiteY4" fmla="*/ 5146576 h 5191037"/>
              <a:gd name="connsiteX5" fmla="*/ 585750 w 6775773"/>
              <a:gd name="connsiteY5" fmla="*/ 4766293 h 5191037"/>
              <a:gd name="connsiteX6" fmla="*/ 13865 w 6775773"/>
              <a:gd name="connsiteY6" fmla="*/ 2365146 h 5191037"/>
              <a:gd name="connsiteX7" fmla="*/ 729414 w 6775773"/>
              <a:gd name="connsiteY7" fmla="*/ 1152146 h 5191037"/>
              <a:gd name="connsiteX8" fmla="*/ 680359 w 6775773"/>
              <a:gd name="connsiteY8" fmla="*/ 346864 h 5191037"/>
              <a:gd name="connsiteX9" fmla="*/ 1646021 w 6775773"/>
              <a:gd name="connsiteY9" fmla="*/ 585158 h 5191037"/>
              <a:gd name="connsiteX10" fmla="*/ 3603400 w 6775773"/>
              <a:gd name="connsiteY10" fmla="*/ 85813 h 5191037"/>
              <a:gd name="connsiteX0" fmla="*/ 3692171 w 6864543"/>
              <a:gd name="connsiteY0" fmla="*/ 85813 h 5185057"/>
              <a:gd name="connsiteX1" fmla="*/ 6069818 w 6864543"/>
              <a:gd name="connsiteY1" fmla="*/ 218966 h 5185057"/>
              <a:gd name="connsiteX2" fmla="*/ 6861159 w 6864543"/>
              <a:gd name="connsiteY2" fmla="*/ 1970304 h 5185057"/>
              <a:gd name="connsiteX3" fmla="*/ 6209723 w 6864543"/>
              <a:gd name="connsiteY3" fmla="*/ 4308701 h 5185057"/>
              <a:gd name="connsiteX4" fmla="*/ 3320619 w 6864543"/>
              <a:gd name="connsiteY4" fmla="*/ 5146576 h 5185057"/>
              <a:gd name="connsiteX5" fmla="*/ 674521 w 6864543"/>
              <a:gd name="connsiteY5" fmla="*/ 4766293 h 5185057"/>
              <a:gd name="connsiteX6" fmla="*/ 9764 w 6864543"/>
              <a:gd name="connsiteY6" fmla="*/ 2385795 h 5185057"/>
              <a:gd name="connsiteX7" fmla="*/ 818185 w 6864543"/>
              <a:gd name="connsiteY7" fmla="*/ 1152146 h 5185057"/>
              <a:gd name="connsiteX8" fmla="*/ 769130 w 6864543"/>
              <a:gd name="connsiteY8" fmla="*/ 346864 h 5185057"/>
              <a:gd name="connsiteX9" fmla="*/ 1734792 w 6864543"/>
              <a:gd name="connsiteY9" fmla="*/ 585158 h 5185057"/>
              <a:gd name="connsiteX10" fmla="*/ 3692171 w 6864543"/>
              <a:gd name="connsiteY10" fmla="*/ 85813 h 5185057"/>
              <a:gd name="connsiteX0" fmla="*/ 3695176 w 6867548"/>
              <a:gd name="connsiteY0" fmla="*/ 85813 h 5189064"/>
              <a:gd name="connsiteX1" fmla="*/ 6072823 w 6867548"/>
              <a:gd name="connsiteY1" fmla="*/ 218966 h 5189064"/>
              <a:gd name="connsiteX2" fmla="*/ 6864164 w 6867548"/>
              <a:gd name="connsiteY2" fmla="*/ 1970304 h 5189064"/>
              <a:gd name="connsiteX3" fmla="*/ 6212728 w 6867548"/>
              <a:gd name="connsiteY3" fmla="*/ 4308701 h 5189064"/>
              <a:gd name="connsiteX4" fmla="*/ 3323624 w 6867548"/>
              <a:gd name="connsiteY4" fmla="*/ 5146576 h 5189064"/>
              <a:gd name="connsiteX5" fmla="*/ 615611 w 6867548"/>
              <a:gd name="connsiteY5" fmla="*/ 4780063 h 5189064"/>
              <a:gd name="connsiteX6" fmla="*/ 12769 w 6867548"/>
              <a:gd name="connsiteY6" fmla="*/ 2385795 h 5189064"/>
              <a:gd name="connsiteX7" fmla="*/ 821190 w 6867548"/>
              <a:gd name="connsiteY7" fmla="*/ 1152146 h 5189064"/>
              <a:gd name="connsiteX8" fmla="*/ 772135 w 6867548"/>
              <a:gd name="connsiteY8" fmla="*/ 346864 h 5189064"/>
              <a:gd name="connsiteX9" fmla="*/ 1737797 w 6867548"/>
              <a:gd name="connsiteY9" fmla="*/ 585158 h 5189064"/>
              <a:gd name="connsiteX10" fmla="*/ 3695176 w 6867548"/>
              <a:gd name="connsiteY10" fmla="*/ 85813 h 5189064"/>
              <a:gd name="connsiteX0" fmla="*/ 3769449 w 6941821"/>
              <a:gd name="connsiteY0" fmla="*/ 85813 h 5188499"/>
              <a:gd name="connsiteX1" fmla="*/ 6147096 w 6941821"/>
              <a:gd name="connsiteY1" fmla="*/ 218966 h 5188499"/>
              <a:gd name="connsiteX2" fmla="*/ 6938437 w 6941821"/>
              <a:gd name="connsiteY2" fmla="*/ 1970304 h 5188499"/>
              <a:gd name="connsiteX3" fmla="*/ 6287001 w 6941821"/>
              <a:gd name="connsiteY3" fmla="*/ 4308701 h 5188499"/>
              <a:gd name="connsiteX4" fmla="*/ 3397897 w 6941821"/>
              <a:gd name="connsiteY4" fmla="*/ 5146576 h 5188499"/>
              <a:gd name="connsiteX5" fmla="*/ 689884 w 6941821"/>
              <a:gd name="connsiteY5" fmla="*/ 4780063 h 5188499"/>
              <a:gd name="connsiteX6" fmla="*/ 9647 w 6941821"/>
              <a:gd name="connsiteY6" fmla="*/ 2403005 h 5188499"/>
              <a:gd name="connsiteX7" fmla="*/ 895463 w 6941821"/>
              <a:gd name="connsiteY7" fmla="*/ 1152146 h 5188499"/>
              <a:gd name="connsiteX8" fmla="*/ 846408 w 6941821"/>
              <a:gd name="connsiteY8" fmla="*/ 346864 h 5188499"/>
              <a:gd name="connsiteX9" fmla="*/ 1812070 w 6941821"/>
              <a:gd name="connsiteY9" fmla="*/ 585158 h 5188499"/>
              <a:gd name="connsiteX10" fmla="*/ 3769449 w 6941821"/>
              <a:gd name="connsiteY10" fmla="*/ 85813 h 5188499"/>
              <a:gd name="connsiteX0" fmla="*/ 3772486 w 6944858"/>
              <a:gd name="connsiteY0" fmla="*/ 85813 h 5184364"/>
              <a:gd name="connsiteX1" fmla="*/ 6150133 w 6944858"/>
              <a:gd name="connsiteY1" fmla="*/ 218966 h 5184364"/>
              <a:gd name="connsiteX2" fmla="*/ 6941474 w 6944858"/>
              <a:gd name="connsiteY2" fmla="*/ 1970304 h 5184364"/>
              <a:gd name="connsiteX3" fmla="*/ 6290038 w 6944858"/>
              <a:gd name="connsiteY3" fmla="*/ 4308701 h 5184364"/>
              <a:gd name="connsiteX4" fmla="*/ 3400934 w 6944858"/>
              <a:gd name="connsiteY4" fmla="*/ 5146576 h 5184364"/>
              <a:gd name="connsiteX5" fmla="*/ 629115 w 6944858"/>
              <a:gd name="connsiteY5" fmla="*/ 4765664 h 5184364"/>
              <a:gd name="connsiteX6" fmla="*/ 12684 w 6944858"/>
              <a:gd name="connsiteY6" fmla="*/ 2403005 h 5184364"/>
              <a:gd name="connsiteX7" fmla="*/ 898500 w 6944858"/>
              <a:gd name="connsiteY7" fmla="*/ 1152146 h 5184364"/>
              <a:gd name="connsiteX8" fmla="*/ 849445 w 6944858"/>
              <a:gd name="connsiteY8" fmla="*/ 346864 h 5184364"/>
              <a:gd name="connsiteX9" fmla="*/ 1815107 w 6944858"/>
              <a:gd name="connsiteY9" fmla="*/ 585158 h 5184364"/>
              <a:gd name="connsiteX10" fmla="*/ 3772486 w 6944858"/>
              <a:gd name="connsiteY10" fmla="*/ 85813 h 5184364"/>
              <a:gd name="connsiteX0" fmla="*/ 3778939 w 6951311"/>
              <a:gd name="connsiteY0" fmla="*/ 85813 h 5189345"/>
              <a:gd name="connsiteX1" fmla="*/ 6156586 w 6951311"/>
              <a:gd name="connsiteY1" fmla="*/ 218966 h 5189345"/>
              <a:gd name="connsiteX2" fmla="*/ 6947927 w 6951311"/>
              <a:gd name="connsiteY2" fmla="*/ 1970304 h 5189345"/>
              <a:gd name="connsiteX3" fmla="*/ 6296491 w 6951311"/>
              <a:gd name="connsiteY3" fmla="*/ 4308701 h 5189345"/>
              <a:gd name="connsiteX4" fmla="*/ 3407387 w 6951311"/>
              <a:gd name="connsiteY4" fmla="*/ 5146576 h 5189345"/>
              <a:gd name="connsiteX5" fmla="*/ 558173 w 6951311"/>
              <a:gd name="connsiteY5" fmla="*/ 4782872 h 5189345"/>
              <a:gd name="connsiteX6" fmla="*/ 19137 w 6951311"/>
              <a:gd name="connsiteY6" fmla="*/ 2403005 h 5189345"/>
              <a:gd name="connsiteX7" fmla="*/ 904953 w 6951311"/>
              <a:gd name="connsiteY7" fmla="*/ 1152146 h 5189345"/>
              <a:gd name="connsiteX8" fmla="*/ 855898 w 6951311"/>
              <a:gd name="connsiteY8" fmla="*/ 346864 h 5189345"/>
              <a:gd name="connsiteX9" fmla="*/ 1821560 w 6951311"/>
              <a:gd name="connsiteY9" fmla="*/ 585158 h 5189345"/>
              <a:gd name="connsiteX10" fmla="*/ 3778939 w 6951311"/>
              <a:gd name="connsiteY10" fmla="*/ 85813 h 5189345"/>
              <a:gd name="connsiteX0" fmla="*/ 3778939 w 6947944"/>
              <a:gd name="connsiteY0" fmla="*/ 85813 h 5186805"/>
              <a:gd name="connsiteX1" fmla="*/ 6156586 w 6947944"/>
              <a:gd name="connsiteY1" fmla="*/ 218966 h 5186805"/>
              <a:gd name="connsiteX2" fmla="*/ 6947927 w 6947944"/>
              <a:gd name="connsiteY2" fmla="*/ 1970304 h 5186805"/>
              <a:gd name="connsiteX3" fmla="*/ 6141703 w 6947944"/>
              <a:gd name="connsiteY3" fmla="*/ 4343119 h 5186805"/>
              <a:gd name="connsiteX4" fmla="*/ 3407387 w 6947944"/>
              <a:gd name="connsiteY4" fmla="*/ 5146576 h 5186805"/>
              <a:gd name="connsiteX5" fmla="*/ 558173 w 6947944"/>
              <a:gd name="connsiteY5" fmla="*/ 4782872 h 5186805"/>
              <a:gd name="connsiteX6" fmla="*/ 19137 w 6947944"/>
              <a:gd name="connsiteY6" fmla="*/ 2403005 h 5186805"/>
              <a:gd name="connsiteX7" fmla="*/ 904953 w 6947944"/>
              <a:gd name="connsiteY7" fmla="*/ 1152146 h 5186805"/>
              <a:gd name="connsiteX8" fmla="*/ 855898 w 6947944"/>
              <a:gd name="connsiteY8" fmla="*/ 346864 h 5186805"/>
              <a:gd name="connsiteX9" fmla="*/ 1821560 w 6947944"/>
              <a:gd name="connsiteY9" fmla="*/ 585158 h 5186805"/>
              <a:gd name="connsiteX10" fmla="*/ 3778939 w 6947944"/>
              <a:gd name="connsiteY10" fmla="*/ 85813 h 5186805"/>
              <a:gd name="connsiteX0" fmla="*/ 3778939 w 6948933"/>
              <a:gd name="connsiteY0" fmla="*/ 86103 h 5187095"/>
              <a:gd name="connsiteX1" fmla="*/ 6030864 w 6948933"/>
              <a:gd name="connsiteY1" fmla="*/ 218626 h 5187095"/>
              <a:gd name="connsiteX2" fmla="*/ 6947927 w 6948933"/>
              <a:gd name="connsiteY2" fmla="*/ 1970594 h 5187095"/>
              <a:gd name="connsiteX3" fmla="*/ 6141703 w 6948933"/>
              <a:gd name="connsiteY3" fmla="*/ 4343409 h 5187095"/>
              <a:gd name="connsiteX4" fmla="*/ 3407387 w 6948933"/>
              <a:gd name="connsiteY4" fmla="*/ 5146866 h 5187095"/>
              <a:gd name="connsiteX5" fmla="*/ 558173 w 6948933"/>
              <a:gd name="connsiteY5" fmla="*/ 4783162 h 5187095"/>
              <a:gd name="connsiteX6" fmla="*/ 19137 w 6948933"/>
              <a:gd name="connsiteY6" fmla="*/ 2403295 h 5187095"/>
              <a:gd name="connsiteX7" fmla="*/ 904953 w 6948933"/>
              <a:gd name="connsiteY7" fmla="*/ 1152436 h 5187095"/>
              <a:gd name="connsiteX8" fmla="*/ 855898 w 6948933"/>
              <a:gd name="connsiteY8" fmla="*/ 347154 h 5187095"/>
              <a:gd name="connsiteX9" fmla="*/ 1821560 w 6948933"/>
              <a:gd name="connsiteY9" fmla="*/ 585448 h 5187095"/>
              <a:gd name="connsiteX10" fmla="*/ 3778939 w 6948933"/>
              <a:gd name="connsiteY10" fmla="*/ 86103 h 5187095"/>
              <a:gd name="connsiteX0" fmla="*/ 3778939 w 6825741"/>
              <a:gd name="connsiteY0" fmla="*/ 87734 h 5188726"/>
              <a:gd name="connsiteX1" fmla="*/ 6030864 w 6825741"/>
              <a:gd name="connsiteY1" fmla="*/ 220257 h 5188726"/>
              <a:gd name="connsiteX2" fmla="*/ 6824095 w 6825741"/>
              <a:gd name="connsiteY2" fmla="*/ 1999759 h 5188726"/>
              <a:gd name="connsiteX3" fmla="*/ 6141703 w 6825741"/>
              <a:gd name="connsiteY3" fmla="*/ 4345040 h 5188726"/>
              <a:gd name="connsiteX4" fmla="*/ 3407387 w 6825741"/>
              <a:gd name="connsiteY4" fmla="*/ 5148497 h 5188726"/>
              <a:gd name="connsiteX5" fmla="*/ 558173 w 6825741"/>
              <a:gd name="connsiteY5" fmla="*/ 4784793 h 5188726"/>
              <a:gd name="connsiteX6" fmla="*/ 19137 w 6825741"/>
              <a:gd name="connsiteY6" fmla="*/ 2404926 h 5188726"/>
              <a:gd name="connsiteX7" fmla="*/ 904953 w 6825741"/>
              <a:gd name="connsiteY7" fmla="*/ 1154067 h 5188726"/>
              <a:gd name="connsiteX8" fmla="*/ 855898 w 6825741"/>
              <a:gd name="connsiteY8" fmla="*/ 348785 h 5188726"/>
              <a:gd name="connsiteX9" fmla="*/ 1821560 w 6825741"/>
              <a:gd name="connsiteY9" fmla="*/ 587079 h 5188726"/>
              <a:gd name="connsiteX10" fmla="*/ 3778939 w 6825741"/>
              <a:gd name="connsiteY10" fmla="*/ 87734 h 5188726"/>
              <a:gd name="connsiteX0" fmla="*/ 3778939 w 6829036"/>
              <a:gd name="connsiteY0" fmla="*/ 87734 h 5188726"/>
              <a:gd name="connsiteX1" fmla="*/ 6030864 w 6829036"/>
              <a:gd name="connsiteY1" fmla="*/ 220257 h 5188726"/>
              <a:gd name="connsiteX2" fmla="*/ 6824095 w 6829036"/>
              <a:gd name="connsiteY2" fmla="*/ 1999759 h 5188726"/>
              <a:gd name="connsiteX3" fmla="*/ 6141703 w 6829036"/>
              <a:gd name="connsiteY3" fmla="*/ 4345040 h 5188726"/>
              <a:gd name="connsiteX4" fmla="*/ 3407387 w 6829036"/>
              <a:gd name="connsiteY4" fmla="*/ 5148497 h 5188726"/>
              <a:gd name="connsiteX5" fmla="*/ 558173 w 6829036"/>
              <a:gd name="connsiteY5" fmla="*/ 4784793 h 5188726"/>
              <a:gd name="connsiteX6" fmla="*/ 19137 w 6829036"/>
              <a:gd name="connsiteY6" fmla="*/ 2404926 h 5188726"/>
              <a:gd name="connsiteX7" fmla="*/ 904953 w 6829036"/>
              <a:gd name="connsiteY7" fmla="*/ 1154067 h 5188726"/>
              <a:gd name="connsiteX8" fmla="*/ 855898 w 6829036"/>
              <a:gd name="connsiteY8" fmla="*/ 348785 h 5188726"/>
              <a:gd name="connsiteX9" fmla="*/ 1821560 w 6829036"/>
              <a:gd name="connsiteY9" fmla="*/ 587079 h 5188726"/>
              <a:gd name="connsiteX10" fmla="*/ 3778939 w 6829036"/>
              <a:gd name="connsiteY10" fmla="*/ 87734 h 5188726"/>
              <a:gd name="connsiteX0" fmla="*/ 3778939 w 6809842"/>
              <a:gd name="connsiteY0" fmla="*/ 98414 h 5199406"/>
              <a:gd name="connsiteX1" fmla="*/ 6030864 w 6809842"/>
              <a:gd name="connsiteY1" fmla="*/ 230937 h 5199406"/>
              <a:gd name="connsiteX2" fmla="*/ 6804486 w 6809842"/>
              <a:gd name="connsiteY2" fmla="*/ 2186319 h 5199406"/>
              <a:gd name="connsiteX3" fmla="*/ 6141703 w 6809842"/>
              <a:gd name="connsiteY3" fmla="*/ 4355720 h 5199406"/>
              <a:gd name="connsiteX4" fmla="*/ 3407387 w 6809842"/>
              <a:gd name="connsiteY4" fmla="*/ 5159177 h 5199406"/>
              <a:gd name="connsiteX5" fmla="*/ 558173 w 6809842"/>
              <a:gd name="connsiteY5" fmla="*/ 4795473 h 5199406"/>
              <a:gd name="connsiteX6" fmla="*/ 19137 w 6809842"/>
              <a:gd name="connsiteY6" fmla="*/ 2415606 h 5199406"/>
              <a:gd name="connsiteX7" fmla="*/ 904953 w 6809842"/>
              <a:gd name="connsiteY7" fmla="*/ 1164747 h 5199406"/>
              <a:gd name="connsiteX8" fmla="*/ 855898 w 6809842"/>
              <a:gd name="connsiteY8" fmla="*/ 359465 h 5199406"/>
              <a:gd name="connsiteX9" fmla="*/ 1821560 w 6809842"/>
              <a:gd name="connsiteY9" fmla="*/ 597759 h 5199406"/>
              <a:gd name="connsiteX10" fmla="*/ 3778939 w 6809842"/>
              <a:gd name="connsiteY10" fmla="*/ 98414 h 5199406"/>
              <a:gd name="connsiteX0" fmla="*/ 3778939 w 6809624"/>
              <a:gd name="connsiteY0" fmla="*/ 117068 h 5218060"/>
              <a:gd name="connsiteX1" fmla="*/ 5934208 w 6809624"/>
              <a:gd name="connsiteY1" fmla="*/ 213909 h 5218060"/>
              <a:gd name="connsiteX2" fmla="*/ 6804486 w 6809624"/>
              <a:gd name="connsiteY2" fmla="*/ 2204973 h 5218060"/>
              <a:gd name="connsiteX3" fmla="*/ 6141703 w 6809624"/>
              <a:gd name="connsiteY3" fmla="*/ 4374374 h 5218060"/>
              <a:gd name="connsiteX4" fmla="*/ 3407387 w 6809624"/>
              <a:gd name="connsiteY4" fmla="*/ 5177831 h 5218060"/>
              <a:gd name="connsiteX5" fmla="*/ 558173 w 6809624"/>
              <a:gd name="connsiteY5" fmla="*/ 4814127 h 5218060"/>
              <a:gd name="connsiteX6" fmla="*/ 19137 w 6809624"/>
              <a:gd name="connsiteY6" fmla="*/ 2434260 h 5218060"/>
              <a:gd name="connsiteX7" fmla="*/ 904953 w 6809624"/>
              <a:gd name="connsiteY7" fmla="*/ 1183401 h 5218060"/>
              <a:gd name="connsiteX8" fmla="*/ 855898 w 6809624"/>
              <a:gd name="connsiteY8" fmla="*/ 378119 h 5218060"/>
              <a:gd name="connsiteX9" fmla="*/ 1821560 w 6809624"/>
              <a:gd name="connsiteY9" fmla="*/ 616413 h 5218060"/>
              <a:gd name="connsiteX10" fmla="*/ 3778939 w 6809624"/>
              <a:gd name="connsiteY10" fmla="*/ 117068 h 5218060"/>
              <a:gd name="connsiteX0" fmla="*/ 3778939 w 6810887"/>
              <a:gd name="connsiteY0" fmla="*/ 113310 h 5214302"/>
              <a:gd name="connsiteX1" fmla="*/ 5903251 w 6810887"/>
              <a:gd name="connsiteY1" fmla="*/ 217032 h 5214302"/>
              <a:gd name="connsiteX2" fmla="*/ 6804486 w 6810887"/>
              <a:gd name="connsiteY2" fmla="*/ 2201215 h 5214302"/>
              <a:gd name="connsiteX3" fmla="*/ 6141703 w 6810887"/>
              <a:gd name="connsiteY3" fmla="*/ 4370616 h 5214302"/>
              <a:gd name="connsiteX4" fmla="*/ 3407387 w 6810887"/>
              <a:gd name="connsiteY4" fmla="*/ 5174073 h 5214302"/>
              <a:gd name="connsiteX5" fmla="*/ 558173 w 6810887"/>
              <a:gd name="connsiteY5" fmla="*/ 4810369 h 5214302"/>
              <a:gd name="connsiteX6" fmla="*/ 19137 w 6810887"/>
              <a:gd name="connsiteY6" fmla="*/ 2430502 h 5214302"/>
              <a:gd name="connsiteX7" fmla="*/ 904953 w 6810887"/>
              <a:gd name="connsiteY7" fmla="*/ 1179643 h 5214302"/>
              <a:gd name="connsiteX8" fmla="*/ 855898 w 6810887"/>
              <a:gd name="connsiteY8" fmla="*/ 374361 h 5214302"/>
              <a:gd name="connsiteX9" fmla="*/ 1821560 w 6810887"/>
              <a:gd name="connsiteY9" fmla="*/ 612655 h 5214302"/>
              <a:gd name="connsiteX10" fmla="*/ 3778939 w 6810887"/>
              <a:gd name="connsiteY10" fmla="*/ 113310 h 5214302"/>
              <a:gd name="connsiteX0" fmla="*/ 3778939 w 6810887"/>
              <a:gd name="connsiteY0" fmla="*/ 113310 h 5214302"/>
              <a:gd name="connsiteX1" fmla="*/ 5903251 w 6810887"/>
              <a:gd name="connsiteY1" fmla="*/ 217032 h 5214302"/>
              <a:gd name="connsiteX2" fmla="*/ 6804486 w 6810887"/>
              <a:gd name="connsiteY2" fmla="*/ 2201215 h 5214302"/>
              <a:gd name="connsiteX3" fmla="*/ 6141703 w 6810887"/>
              <a:gd name="connsiteY3" fmla="*/ 4370616 h 5214302"/>
              <a:gd name="connsiteX4" fmla="*/ 3407387 w 6810887"/>
              <a:gd name="connsiteY4" fmla="*/ 5174073 h 5214302"/>
              <a:gd name="connsiteX5" fmla="*/ 558173 w 6810887"/>
              <a:gd name="connsiteY5" fmla="*/ 4810369 h 5214302"/>
              <a:gd name="connsiteX6" fmla="*/ 19137 w 6810887"/>
              <a:gd name="connsiteY6" fmla="*/ 2430502 h 5214302"/>
              <a:gd name="connsiteX7" fmla="*/ 904953 w 6810887"/>
              <a:gd name="connsiteY7" fmla="*/ 1179643 h 5214302"/>
              <a:gd name="connsiteX8" fmla="*/ 855898 w 6810887"/>
              <a:gd name="connsiteY8" fmla="*/ 374361 h 5214302"/>
              <a:gd name="connsiteX9" fmla="*/ 1784364 w 6810887"/>
              <a:gd name="connsiteY9" fmla="*/ 737345 h 5214302"/>
              <a:gd name="connsiteX10" fmla="*/ 3778939 w 6810887"/>
              <a:gd name="connsiteY10" fmla="*/ 113310 h 5214302"/>
              <a:gd name="connsiteX0" fmla="*/ 3778939 w 6810887"/>
              <a:gd name="connsiteY0" fmla="*/ 113310 h 5214302"/>
              <a:gd name="connsiteX1" fmla="*/ 5903251 w 6810887"/>
              <a:gd name="connsiteY1" fmla="*/ 217032 h 5214302"/>
              <a:gd name="connsiteX2" fmla="*/ 6804486 w 6810887"/>
              <a:gd name="connsiteY2" fmla="*/ 2201215 h 5214302"/>
              <a:gd name="connsiteX3" fmla="*/ 6141703 w 6810887"/>
              <a:gd name="connsiteY3" fmla="*/ 4370616 h 5214302"/>
              <a:gd name="connsiteX4" fmla="*/ 3407387 w 6810887"/>
              <a:gd name="connsiteY4" fmla="*/ 5174073 h 5214302"/>
              <a:gd name="connsiteX5" fmla="*/ 558173 w 6810887"/>
              <a:gd name="connsiteY5" fmla="*/ 4810369 h 5214302"/>
              <a:gd name="connsiteX6" fmla="*/ 19137 w 6810887"/>
              <a:gd name="connsiteY6" fmla="*/ 2430502 h 5214302"/>
              <a:gd name="connsiteX7" fmla="*/ 876370 w 6810887"/>
              <a:gd name="connsiteY7" fmla="*/ 1215981 h 5214302"/>
              <a:gd name="connsiteX8" fmla="*/ 855898 w 6810887"/>
              <a:gd name="connsiteY8" fmla="*/ 374361 h 5214302"/>
              <a:gd name="connsiteX9" fmla="*/ 1784364 w 6810887"/>
              <a:gd name="connsiteY9" fmla="*/ 737345 h 5214302"/>
              <a:gd name="connsiteX10" fmla="*/ 3778939 w 6810887"/>
              <a:gd name="connsiteY10" fmla="*/ 113310 h 5214302"/>
              <a:gd name="connsiteX0" fmla="*/ 3778939 w 6692852"/>
              <a:gd name="connsiteY0" fmla="*/ 115487 h 5216479"/>
              <a:gd name="connsiteX1" fmla="*/ 5903251 w 6692852"/>
              <a:gd name="connsiteY1" fmla="*/ 219209 h 5216479"/>
              <a:gd name="connsiteX2" fmla="*/ 6681066 w 6692852"/>
              <a:gd name="connsiteY2" fmla="*/ 2236465 h 5216479"/>
              <a:gd name="connsiteX3" fmla="*/ 6141703 w 6692852"/>
              <a:gd name="connsiteY3" fmla="*/ 4372793 h 5216479"/>
              <a:gd name="connsiteX4" fmla="*/ 3407387 w 6692852"/>
              <a:gd name="connsiteY4" fmla="*/ 5176250 h 5216479"/>
              <a:gd name="connsiteX5" fmla="*/ 558173 w 6692852"/>
              <a:gd name="connsiteY5" fmla="*/ 4812546 h 5216479"/>
              <a:gd name="connsiteX6" fmla="*/ 19137 w 6692852"/>
              <a:gd name="connsiteY6" fmla="*/ 2432679 h 5216479"/>
              <a:gd name="connsiteX7" fmla="*/ 876370 w 6692852"/>
              <a:gd name="connsiteY7" fmla="*/ 1218158 h 5216479"/>
              <a:gd name="connsiteX8" fmla="*/ 855898 w 6692852"/>
              <a:gd name="connsiteY8" fmla="*/ 376538 h 5216479"/>
              <a:gd name="connsiteX9" fmla="*/ 1784364 w 6692852"/>
              <a:gd name="connsiteY9" fmla="*/ 739522 h 5216479"/>
              <a:gd name="connsiteX10" fmla="*/ 3778939 w 6692852"/>
              <a:gd name="connsiteY10" fmla="*/ 115487 h 5216479"/>
              <a:gd name="connsiteX0" fmla="*/ 3778939 w 6681337"/>
              <a:gd name="connsiteY0" fmla="*/ 115487 h 5214888"/>
              <a:gd name="connsiteX1" fmla="*/ 5903251 w 6681337"/>
              <a:gd name="connsiteY1" fmla="*/ 219209 h 5214888"/>
              <a:gd name="connsiteX2" fmla="*/ 6681066 w 6681337"/>
              <a:gd name="connsiteY2" fmla="*/ 2236465 h 5214888"/>
              <a:gd name="connsiteX3" fmla="*/ 5954299 w 6681337"/>
              <a:gd name="connsiteY3" fmla="*/ 4394329 h 5214888"/>
              <a:gd name="connsiteX4" fmla="*/ 3407387 w 6681337"/>
              <a:gd name="connsiteY4" fmla="*/ 5176250 h 5214888"/>
              <a:gd name="connsiteX5" fmla="*/ 558173 w 6681337"/>
              <a:gd name="connsiteY5" fmla="*/ 4812546 h 5214888"/>
              <a:gd name="connsiteX6" fmla="*/ 19137 w 6681337"/>
              <a:gd name="connsiteY6" fmla="*/ 2432679 h 5214888"/>
              <a:gd name="connsiteX7" fmla="*/ 876370 w 6681337"/>
              <a:gd name="connsiteY7" fmla="*/ 1218158 h 5214888"/>
              <a:gd name="connsiteX8" fmla="*/ 855898 w 6681337"/>
              <a:gd name="connsiteY8" fmla="*/ 376538 h 5214888"/>
              <a:gd name="connsiteX9" fmla="*/ 1784364 w 6681337"/>
              <a:gd name="connsiteY9" fmla="*/ 739522 h 5214888"/>
              <a:gd name="connsiteX10" fmla="*/ 3778939 w 6681337"/>
              <a:gd name="connsiteY10" fmla="*/ 115487 h 5214888"/>
              <a:gd name="connsiteX0" fmla="*/ 3778939 w 6683033"/>
              <a:gd name="connsiteY0" fmla="*/ 133291 h 5232692"/>
              <a:gd name="connsiteX1" fmla="*/ 5806142 w 6683033"/>
              <a:gd name="connsiteY1" fmla="*/ 205671 h 5232692"/>
              <a:gd name="connsiteX2" fmla="*/ 6681066 w 6683033"/>
              <a:gd name="connsiteY2" fmla="*/ 2254269 h 5232692"/>
              <a:gd name="connsiteX3" fmla="*/ 5954299 w 6683033"/>
              <a:gd name="connsiteY3" fmla="*/ 4412133 h 5232692"/>
              <a:gd name="connsiteX4" fmla="*/ 3407387 w 6683033"/>
              <a:gd name="connsiteY4" fmla="*/ 5194054 h 5232692"/>
              <a:gd name="connsiteX5" fmla="*/ 558173 w 6683033"/>
              <a:gd name="connsiteY5" fmla="*/ 4830350 h 5232692"/>
              <a:gd name="connsiteX6" fmla="*/ 19137 w 6683033"/>
              <a:gd name="connsiteY6" fmla="*/ 2450483 h 5232692"/>
              <a:gd name="connsiteX7" fmla="*/ 876370 w 6683033"/>
              <a:gd name="connsiteY7" fmla="*/ 1235962 h 5232692"/>
              <a:gd name="connsiteX8" fmla="*/ 855898 w 6683033"/>
              <a:gd name="connsiteY8" fmla="*/ 394342 h 5232692"/>
              <a:gd name="connsiteX9" fmla="*/ 1784364 w 6683033"/>
              <a:gd name="connsiteY9" fmla="*/ 757326 h 5232692"/>
              <a:gd name="connsiteX10" fmla="*/ 3778939 w 6683033"/>
              <a:gd name="connsiteY10" fmla="*/ 133291 h 5232692"/>
              <a:gd name="connsiteX0" fmla="*/ 3778939 w 6606593"/>
              <a:gd name="connsiteY0" fmla="*/ 134720 h 5234121"/>
              <a:gd name="connsiteX1" fmla="*/ 5806142 w 6606593"/>
              <a:gd name="connsiteY1" fmla="*/ 207100 h 5234121"/>
              <a:gd name="connsiteX2" fmla="*/ 6603929 w 6606593"/>
              <a:gd name="connsiteY2" fmla="*/ 2276366 h 5234121"/>
              <a:gd name="connsiteX3" fmla="*/ 5954299 w 6606593"/>
              <a:gd name="connsiteY3" fmla="*/ 4413562 h 5234121"/>
              <a:gd name="connsiteX4" fmla="*/ 3407387 w 6606593"/>
              <a:gd name="connsiteY4" fmla="*/ 5195483 h 5234121"/>
              <a:gd name="connsiteX5" fmla="*/ 558173 w 6606593"/>
              <a:gd name="connsiteY5" fmla="*/ 4831779 h 5234121"/>
              <a:gd name="connsiteX6" fmla="*/ 19137 w 6606593"/>
              <a:gd name="connsiteY6" fmla="*/ 2451912 h 5234121"/>
              <a:gd name="connsiteX7" fmla="*/ 876370 w 6606593"/>
              <a:gd name="connsiteY7" fmla="*/ 1237391 h 5234121"/>
              <a:gd name="connsiteX8" fmla="*/ 855898 w 6606593"/>
              <a:gd name="connsiteY8" fmla="*/ 395771 h 5234121"/>
              <a:gd name="connsiteX9" fmla="*/ 1784364 w 6606593"/>
              <a:gd name="connsiteY9" fmla="*/ 758755 h 5234121"/>
              <a:gd name="connsiteX10" fmla="*/ 3778939 w 6606593"/>
              <a:gd name="connsiteY10" fmla="*/ 134720 h 5234121"/>
              <a:gd name="connsiteX0" fmla="*/ 3778939 w 6606593"/>
              <a:gd name="connsiteY0" fmla="*/ 158260 h 5257661"/>
              <a:gd name="connsiteX1" fmla="*/ 5806142 w 6606593"/>
              <a:gd name="connsiteY1" fmla="*/ 230640 h 5257661"/>
              <a:gd name="connsiteX2" fmla="*/ 6603929 w 6606593"/>
              <a:gd name="connsiteY2" fmla="*/ 2299906 h 5257661"/>
              <a:gd name="connsiteX3" fmla="*/ 5954299 w 6606593"/>
              <a:gd name="connsiteY3" fmla="*/ 4437102 h 5257661"/>
              <a:gd name="connsiteX4" fmla="*/ 3407387 w 6606593"/>
              <a:gd name="connsiteY4" fmla="*/ 5219023 h 5257661"/>
              <a:gd name="connsiteX5" fmla="*/ 558173 w 6606593"/>
              <a:gd name="connsiteY5" fmla="*/ 4855319 h 5257661"/>
              <a:gd name="connsiteX6" fmla="*/ 19137 w 6606593"/>
              <a:gd name="connsiteY6" fmla="*/ 2475452 h 5257661"/>
              <a:gd name="connsiteX7" fmla="*/ 876370 w 6606593"/>
              <a:gd name="connsiteY7" fmla="*/ 1260931 h 5257661"/>
              <a:gd name="connsiteX8" fmla="*/ 855898 w 6606593"/>
              <a:gd name="connsiteY8" fmla="*/ 419311 h 5257661"/>
              <a:gd name="connsiteX9" fmla="*/ 1784364 w 6606593"/>
              <a:gd name="connsiteY9" fmla="*/ 782295 h 5257661"/>
              <a:gd name="connsiteX10" fmla="*/ 3778939 w 6606593"/>
              <a:gd name="connsiteY10" fmla="*/ 158260 h 5257661"/>
              <a:gd name="connsiteX0" fmla="*/ 3798911 w 6606593"/>
              <a:gd name="connsiteY0" fmla="*/ 163514 h 5210906"/>
              <a:gd name="connsiteX1" fmla="*/ 5806142 w 6606593"/>
              <a:gd name="connsiteY1" fmla="*/ 183885 h 5210906"/>
              <a:gd name="connsiteX2" fmla="*/ 6603929 w 6606593"/>
              <a:gd name="connsiteY2" fmla="*/ 2253151 h 5210906"/>
              <a:gd name="connsiteX3" fmla="*/ 5954299 w 6606593"/>
              <a:gd name="connsiteY3" fmla="*/ 4390347 h 5210906"/>
              <a:gd name="connsiteX4" fmla="*/ 3407387 w 6606593"/>
              <a:gd name="connsiteY4" fmla="*/ 5172268 h 5210906"/>
              <a:gd name="connsiteX5" fmla="*/ 558173 w 6606593"/>
              <a:gd name="connsiteY5" fmla="*/ 4808564 h 5210906"/>
              <a:gd name="connsiteX6" fmla="*/ 19137 w 6606593"/>
              <a:gd name="connsiteY6" fmla="*/ 2428697 h 5210906"/>
              <a:gd name="connsiteX7" fmla="*/ 876370 w 6606593"/>
              <a:gd name="connsiteY7" fmla="*/ 1214176 h 5210906"/>
              <a:gd name="connsiteX8" fmla="*/ 855898 w 6606593"/>
              <a:gd name="connsiteY8" fmla="*/ 372556 h 5210906"/>
              <a:gd name="connsiteX9" fmla="*/ 1784364 w 6606593"/>
              <a:gd name="connsiteY9" fmla="*/ 735540 h 5210906"/>
              <a:gd name="connsiteX10" fmla="*/ 3798911 w 6606593"/>
              <a:gd name="connsiteY10" fmla="*/ 163514 h 5210906"/>
              <a:gd name="connsiteX0" fmla="*/ 3798911 w 6606593"/>
              <a:gd name="connsiteY0" fmla="*/ 171673 h 5219065"/>
              <a:gd name="connsiteX1" fmla="*/ 5806142 w 6606593"/>
              <a:gd name="connsiteY1" fmla="*/ 192044 h 5219065"/>
              <a:gd name="connsiteX2" fmla="*/ 6603929 w 6606593"/>
              <a:gd name="connsiteY2" fmla="*/ 2261310 h 5219065"/>
              <a:gd name="connsiteX3" fmla="*/ 5954299 w 6606593"/>
              <a:gd name="connsiteY3" fmla="*/ 4398506 h 5219065"/>
              <a:gd name="connsiteX4" fmla="*/ 3407387 w 6606593"/>
              <a:gd name="connsiteY4" fmla="*/ 5180427 h 5219065"/>
              <a:gd name="connsiteX5" fmla="*/ 558173 w 6606593"/>
              <a:gd name="connsiteY5" fmla="*/ 4816723 h 5219065"/>
              <a:gd name="connsiteX6" fmla="*/ 19137 w 6606593"/>
              <a:gd name="connsiteY6" fmla="*/ 2436856 h 5219065"/>
              <a:gd name="connsiteX7" fmla="*/ 876370 w 6606593"/>
              <a:gd name="connsiteY7" fmla="*/ 1222335 h 5219065"/>
              <a:gd name="connsiteX8" fmla="*/ 855898 w 6606593"/>
              <a:gd name="connsiteY8" fmla="*/ 380715 h 5219065"/>
              <a:gd name="connsiteX9" fmla="*/ 1784364 w 6606593"/>
              <a:gd name="connsiteY9" fmla="*/ 743699 h 5219065"/>
              <a:gd name="connsiteX10" fmla="*/ 3798911 w 6606593"/>
              <a:gd name="connsiteY10" fmla="*/ 171673 h 5219065"/>
              <a:gd name="connsiteX0" fmla="*/ 3798911 w 6606593"/>
              <a:gd name="connsiteY0" fmla="*/ 171673 h 5219065"/>
              <a:gd name="connsiteX1" fmla="*/ 5806142 w 6606593"/>
              <a:gd name="connsiteY1" fmla="*/ 192044 h 5219065"/>
              <a:gd name="connsiteX2" fmla="*/ 6603929 w 6606593"/>
              <a:gd name="connsiteY2" fmla="*/ 2261310 h 5219065"/>
              <a:gd name="connsiteX3" fmla="*/ 5954299 w 6606593"/>
              <a:gd name="connsiteY3" fmla="*/ 4398506 h 5219065"/>
              <a:gd name="connsiteX4" fmla="*/ 3407387 w 6606593"/>
              <a:gd name="connsiteY4" fmla="*/ 5180427 h 5219065"/>
              <a:gd name="connsiteX5" fmla="*/ 558173 w 6606593"/>
              <a:gd name="connsiteY5" fmla="*/ 4816723 h 5219065"/>
              <a:gd name="connsiteX6" fmla="*/ 19137 w 6606593"/>
              <a:gd name="connsiteY6" fmla="*/ 2436856 h 5219065"/>
              <a:gd name="connsiteX7" fmla="*/ 876370 w 6606593"/>
              <a:gd name="connsiteY7" fmla="*/ 1222335 h 5219065"/>
              <a:gd name="connsiteX8" fmla="*/ 855898 w 6606593"/>
              <a:gd name="connsiteY8" fmla="*/ 380715 h 5219065"/>
              <a:gd name="connsiteX9" fmla="*/ 1784364 w 6606593"/>
              <a:gd name="connsiteY9" fmla="*/ 743699 h 5219065"/>
              <a:gd name="connsiteX10" fmla="*/ 3798911 w 6606593"/>
              <a:gd name="connsiteY10" fmla="*/ 171673 h 5219065"/>
              <a:gd name="connsiteX0" fmla="*/ 3798911 w 6606593"/>
              <a:gd name="connsiteY0" fmla="*/ 171673 h 5219065"/>
              <a:gd name="connsiteX1" fmla="*/ 5806142 w 6606593"/>
              <a:gd name="connsiteY1" fmla="*/ 192044 h 5219065"/>
              <a:gd name="connsiteX2" fmla="*/ 6603929 w 6606593"/>
              <a:gd name="connsiteY2" fmla="*/ 2261309 h 5219065"/>
              <a:gd name="connsiteX3" fmla="*/ 5954299 w 6606593"/>
              <a:gd name="connsiteY3" fmla="*/ 4398506 h 5219065"/>
              <a:gd name="connsiteX4" fmla="*/ 3407387 w 6606593"/>
              <a:gd name="connsiteY4" fmla="*/ 5180427 h 5219065"/>
              <a:gd name="connsiteX5" fmla="*/ 558173 w 6606593"/>
              <a:gd name="connsiteY5" fmla="*/ 4816723 h 5219065"/>
              <a:gd name="connsiteX6" fmla="*/ 19137 w 6606593"/>
              <a:gd name="connsiteY6" fmla="*/ 2436856 h 5219065"/>
              <a:gd name="connsiteX7" fmla="*/ 876370 w 6606593"/>
              <a:gd name="connsiteY7" fmla="*/ 1222335 h 5219065"/>
              <a:gd name="connsiteX8" fmla="*/ 855898 w 6606593"/>
              <a:gd name="connsiteY8" fmla="*/ 380715 h 5219065"/>
              <a:gd name="connsiteX9" fmla="*/ 1784364 w 6606593"/>
              <a:gd name="connsiteY9" fmla="*/ 743699 h 5219065"/>
              <a:gd name="connsiteX10" fmla="*/ 3798911 w 6606593"/>
              <a:gd name="connsiteY10" fmla="*/ 171673 h 5219065"/>
              <a:gd name="connsiteX0" fmla="*/ 3798911 w 6609990"/>
              <a:gd name="connsiteY0" fmla="*/ 171673 h 5219065"/>
              <a:gd name="connsiteX1" fmla="*/ 5806142 w 6609990"/>
              <a:gd name="connsiteY1" fmla="*/ 192044 h 5219065"/>
              <a:gd name="connsiteX2" fmla="*/ 6603929 w 6609990"/>
              <a:gd name="connsiteY2" fmla="*/ 2261309 h 5219065"/>
              <a:gd name="connsiteX3" fmla="*/ 5954299 w 6609990"/>
              <a:gd name="connsiteY3" fmla="*/ 4398506 h 5219065"/>
              <a:gd name="connsiteX4" fmla="*/ 3407387 w 6609990"/>
              <a:gd name="connsiteY4" fmla="*/ 5180427 h 5219065"/>
              <a:gd name="connsiteX5" fmla="*/ 558173 w 6609990"/>
              <a:gd name="connsiteY5" fmla="*/ 4816723 h 5219065"/>
              <a:gd name="connsiteX6" fmla="*/ 19137 w 6609990"/>
              <a:gd name="connsiteY6" fmla="*/ 2436856 h 5219065"/>
              <a:gd name="connsiteX7" fmla="*/ 876370 w 6609990"/>
              <a:gd name="connsiteY7" fmla="*/ 1222335 h 5219065"/>
              <a:gd name="connsiteX8" fmla="*/ 855898 w 6609990"/>
              <a:gd name="connsiteY8" fmla="*/ 380715 h 5219065"/>
              <a:gd name="connsiteX9" fmla="*/ 1784364 w 6609990"/>
              <a:gd name="connsiteY9" fmla="*/ 743699 h 5219065"/>
              <a:gd name="connsiteX10" fmla="*/ 3798911 w 6609990"/>
              <a:gd name="connsiteY10" fmla="*/ 171673 h 5219065"/>
              <a:gd name="connsiteX0" fmla="*/ 3798911 w 6564951"/>
              <a:gd name="connsiteY0" fmla="*/ 172558 h 5219950"/>
              <a:gd name="connsiteX1" fmla="*/ 5806142 w 6564951"/>
              <a:gd name="connsiteY1" fmla="*/ 192929 h 5219950"/>
              <a:gd name="connsiteX2" fmla="*/ 6557647 w 6564951"/>
              <a:gd name="connsiteY2" fmla="*/ 2274595 h 5219950"/>
              <a:gd name="connsiteX3" fmla="*/ 5954299 w 6564951"/>
              <a:gd name="connsiteY3" fmla="*/ 4399391 h 5219950"/>
              <a:gd name="connsiteX4" fmla="*/ 3407387 w 6564951"/>
              <a:gd name="connsiteY4" fmla="*/ 5181312 h 5219950"/>
              <a:gd name="connsiteX5" fmla="*/ 558173 w 6564951"/>
              <a:gd name="connsiteY5" fmla="*/ 4817608 h 5219950"/>
              <a:gd name="connsiteX6" fmla="*/ 19137 w 6564951"/>
              <a:gd name="connsiteY6" fmla="*/ 2437741 h 5219950"/>
              <a:gd name="connsiteX7" fmla="*/ 876370 w 6564951"/>
              <a:gd name="connsiteY7" fmla="*/ 1223220 h 5219950"/>
              <a:gd name="connsiteX8" fmla="*/ 855898 w 6564951"/>
              <a:gd name="connsiteY8" fmla="*/ 381600 h 5219950"/>
              <a:gd name="connsiteX9" fmla="*/ 1784364 w 6564951"/>
              <a:gd name="connsiteY9" fmla="*/ 744584 h 5219950"/>
              <a:gd name="connsiteX10" fmla="*/ 3798911 w 6564951"/>
              <a:gd name="connsiteY10" fmla="*/ 172558 h 521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64951" h="5219950">
                <a:moveTo>
                  <a:pt x="3798911" y="172558"/>
                </a:moveTo>
                <a:cubicBezTo>
                  <a:pt x="4616548" y="53373"/>
                  <a:pt x="5346353" y="-157411"/>
                  <a:pt x="5806142" y="192929"/>
                </a:cubicBezTo>
                <a:cubicBezTo>
                  <a:pt x="6265931" y="543269"/>
                  <a:pt x="6517051" y="1377010"/>
                  <a:pt x="6557647" y="2274595"/>
                </a:cubicBezTo>
                <a:cubicBezTo>
                  <a:pt x="6598243" y="3172180"/>
                  <a:pt x="6479342" y="3914938"/>
                  <a:pt x="5954299" y="4399391"/>
                </a:cubicBezTo>
                <a:cubicBezTo>
                  <a:pt x="5429256" y="4883844"/>
                  <a:pt x="4306741" y="5111609"/>
                  <a:pt x="3407387" y="5181312"/>
                </a:cubicBezTo>
                <a:cubicBezTo>
                  <a:pt x="2508033" y="5251015"/>
                  <a:pt x="1122881" y="5274870"/>
                  <a:pt x="558173" y="4817608"/>
                </a:cubicBezTo>
                <a:cubicBezTo>
                  <a:pt x="-6535" y="4360346"/>
                  <a:pt x="-35403" y="3052185"/>
                  <a:pt x="19137" y="2437741"/>
                </a:cubicBezTo>
                <a:cubicBezTo>
                  <a:pt x="95080" y="2055649"/>
                  <a:pt x="407327" y="1694676"/>
                  <a:pt x="876370" y="1223220"/>
                </a:cubicBezTo>
                <a:cubicBezTo>
                  <a:pt x="1033252" y="1001950"/>
                  <a:pt x="855898" y="381600"/>
                  <a:pt x="855898" y="381600"/>
                </a:cubicBezTo>
                <a:cubicBezTo>
                  <a:pt x="924824" y="357333"/>
                  <a:pt x="1293862" y="779424"/>
                  <a:pt x="1784364" y="744584"/>
                </a:cubicBezTo>
                <a:cubicBezTo>
                  <a:pt x="2274866" y="709744"/>
                  <a:pt x="3082132" y="334553"/>
                  <a:pt x="3798911" y="172558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9FC50CF-0EB2-0E46-4BB0-6239C5DBC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666" y="753706"/>
            <a:ext cx="4418888" cy="1678718"/>
          </a:xfrm>
        </p:spPr>
        <p:txBody>
          <a:bodyPr>
            <a:normAutofit/>
          </a:bodyPr>
          <a:lstStyle/>
          <a:p>
            <a:pPr algn="ctr"/>
            <a:r>
              <a:rPr lang="cs-CZ" sz="6600" dirty="0">
                <a:latin typeface="Arial Black" panose="020B0A04020102020204" pitchFamily="34" charset="0"/>
              </a:rPr>
              <a:t>KORÝŠI</a:t>
            </a:r>
            <a:endParaRPr lang="cs-CZ" dirty="0">
              <a:latin typeface="Arial Black" panose="020B0A04020102020204" pitchFamily="34" charset="0"/>
            </a:endParaRPr>
          </a:p>
        </p:txBody>
      </p:sp>
      <p:pic>
        <p:nvPicPr>
          <p:cNvPr id="9220" name="Picture 4" descr="alternativní popis obrázku chybí">
            <a:extLst>
              <a:ext uri="{FF2B5EF4-FFF2-40B4-BE49-F238E27FC236}">
                <a16:creationId xmlns:a16="http://schemas.microsoft.com/office/drawing/2014/main" id="{4E46D965-D126-102D-EDB0-1F1A3339D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" r="3" b="3"/>
          <a:stretch/>
        </p:blipFill>
        <p:spPr bwMode="auto">
          <a:xfrm>
            <a:off x="1023595" y="4618433"/>
            <a:ext cx="2340988" cy="1592675"/>
          </a:xfrm>
          <a:custGeom>
            <a:avLst/>
            <a:gdLst/>
            <a:ahLst/>
            <a:cxnLst/>
            <a:rect l="l" t="t" r="r" b="b"/>
            <a:pathLst>
              <a:path w="2203922" h="2588928">
                <a:moveTo>
                  <a:pt x="169011" y="200"/>
                </a:moveTo>
                <a:cubicBezTo>
                  <a:pt x="268818" y="1643"/>
                  <a:pt x="411798" y="10492"/>
                  <a:pt x="641106" y="12318"/>
                </a:cubicBezTo>
                <a:lnTo>
                  <a:pt x="1905674" y="8176"/>
                </a:lnTo>
                <a:cubicBezTo>
                  <a:pt x="1999955" y="12023"/>
                  <a:pt x="2204781" y="-516"/>
                  <a:pt x="2199302" y="27910"/>
                </a:cubicBezTo>
                <a:cubicBezTo>
                  <a:pt x="2207346" y="889590"/>
                  <a:pt x="2204739" y="2147452"/>
                  <a:pt x="2192629" y="2531291"/>
                </a:cubicBezTo>
                <a:cubicBezTo>
                  <a:pt x="2189615" y="2555784"/>
                  <a:pt x="2183905" y="2583007"/>
                  <a:pt x="2097309" y="2580190"/>
                </a:cubicBezTo>
                <a:cubicBezTo>
                  <a:pt x="1563290" y="2603735"/>
                  <a:pt x="937600" y="2572661"/>
                  <a:pt x="357745" y="2568896"/>
                </a:cubicBezTo>
                <a:cubicBezTo>
                  <a:pt x="209164" y="2573040"/>
                  <a:pt x="-3660" y="2582551"/>
                  <a:pt x="14092" y="2542999"/>
                </a:cubicBezTo>
                <a:cubicBezTo>
                  <a:pt x="-15910" y="1714601"/>
                  <a:pt x="7273" y="575435"/>
                  <a:pt x="34547" y="53096"/>
                </a:cubicBezTo>
                <a:cubicBezTo>
                  <a:pt x="36892" y="-11076"/>
                  <a:pt x="34949" y="9921"/>
                  <a:pt x="81996" y="1760"/>
                </a:cubicBezTo>
                <a:cubicBezTo>
                  <a:pt x="107270" y="61"/>
                  <a:pt x="135742" y="-281"/>
                  <a:pt x="169011" y="20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63" name="Freeform: Shape 9262">
            <a:extLst>
              <a:ext uri="{FF2B5EF4-FFF2-40B4-BE49-F238E27FC236}">
                <a16:creationId xmlns:a16="http://schemas.microsoft.com/office/drawing/2014/main" id="{C10459DD-45C8-4DD5-854A-3190E9B61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014374" y="4615694"/>
            <a:ext cx="2340988" cy="1592674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80682"/>
              <a:gd name="connsiteY0" fmla="*/ 6433518 h 6433552"/>
              <a:gd name="connsiteX1" fmla="*/ 6552830 w 7680682"/>
              <a:gd name="connsiteY1" fmla="*/ 6424418 h 6433552"/>
              <a:gd name="connsiteX2" fmla="*/ 987782 w 7680682"/>
              <a:gd name="connsiteY2" fmla="*/ 6393888 h 6433552"/>
              <a:gd name="connsiteX3" fmla="*/ 0 w 7680682"/>
              <a:gd name="connsiteY3" fmla="*/ 6365104 h 6433552"/>
              <a:gd name="connsiteX4" fmla="*/ 0 w 7680682"/>
              <a:gd name="connsiteY4" fmla="*/ 60538 h 6433552"/>
              <a:gd name="connsiteX5" fmla="*/ 233782 w 7680682"/>
              <a:gd name="connsiteY5" fmla="*/ 0 h 6433552"/>
              <a:gd name="connsiteX6" fmla="*/ 6431319 w 7680682"/>
              <a:gd name="connsiteY6" fmla="*/ 28166 h 6433552"/>
              <a:gd name="connsiteX7" fmla="*/ 7631470 w 7680682"/>
              <a:gd name="connsiteY7" fmla="*/ 58697 h 6433552"/>
              <a:gd name="connsiteX8" fmla="*/ 7560032 w 7680682"/>
              <a:gd name="connsiteY8" fmla="*/ 6302294 h 6433552"/>
              <a:gd name="connsiteX9" fmla="*/ 7394324 w 7680682"/>
              <a:gd name="connsiteY9" fmla="*/ 6430320 h 6433552"/>
              <a:gd name="connsiteX10" fmla="*/ 7142118 w 7680682"/>
              <a:gd name="connsiteY10" fmla="*/ 6433518 h 6433552"/>
              <a:gd name="connsiteX0" fmla="*/ 7142118 w 7680682"/>
              <a:gd name="connsiteY0" fmla="*/ 6433518 h 6433552"/>
              <a:gd name="connsiteX1" fmla="*/ 6552830 w 7680682"/>
              <a:gd name="connsiteY1" fmla="*/ 6424418 h 6433552"/>
              <a:gd name="connsiteX2" fmla="*/ 987782 w 7680682"/>
              <a:gd name="connsiteY2" fmla="*/ 6393888 h 6433552"/>
              <a:gd name="connsiteX3" fmla="*/ 0 w 7680682"/>
              <a:gd name="connsiteY3" fmla="*/ 6365104 h 6433552"/>
              <a:gd name="connsiteX4" fmla="*/ 42138 w 7680682"/>
              <a:gd name="connsiteY4" fmla="*/ 40219 h 6433552"/>
              <a:gd name="connsiteX5" fmla="*/ 233782 w 7680682"/>
              <a:gd name="connsiteY5" fmla="*/ 0 h 6433552"/>
              <a:gd name="connsiteX6" fmla="*/ 6431319 w 7680682"/>
              <a:gd name="connsiteY6" fmla="*/ 28166 h 6433552"/>
              <a:gd name="connsiteX7" fmla="*/ 7631470 w 7680682"/>
              <a:gd name="connsiteY7" fmla="*/ 58697 h 6433552"/>
              <a:gd name="connsiteX8" fmla="*/ 7560032 w 7680682"/>
              <a:gd name="connsiteY8" fmla="*/ 6302294 h 6433552"/>
              <a:gd name="connsiteX9" fmla="*/ 7394324 w 7680682"/>
              <a:gd name="connsiteY9" fmla="*/ 6430320 h 6433552"/>
              <a:gd name="connsiteX10" fmla="*/ 7142118 w 7680682"/>
              <a:gd name="connsiteY10" fmla="*/ 6433518 h 6433552"/>
              <a:gd name="connsiteX0" fmla="*/ 7149875 w 7688439"/>
              <a:gd name="connsiteY0" fmla="*/ 6433518 h 6433552"/>
              <a:gd name="connsiteX1" fmla="*/ 6560587 w 7688439"/>
              <a:gd name="connsiteY1" fmla="*/ 6424418 h 6433552"/>
              <a:gd name="connsiteX2" fmla="*/ 995539 w 7688439"/>
              <a:gd name="connsiteY2" fmla="*/ 6393888 h 6433552"/>
              <a:gd name="connsiteX3" fmla="*/ 7757 w 7688439"/>
              <a:gd name="connsiteY3" fmla="*/ 6365104 h 6433552"/>
              <a:gd name="connsiteX4" fmla="*/ 49895 w 7688439"/>
              <a:gd name="connsiteY4" fmla="*/ 40219 h 6433552"/>
              <a:gd name="connsiteX5" fmla="*/ 241539 w 7688439"/>
              <a:gd name="connsiteY5" fmla="*/ 0 h 6433552"/>
              <a:gd name="connsiteX6" fmla="*/ 6439076 w 7688439"/>
              <a:gd name="connsiteY6" fmla="*/ 28166 h 6433552"/>
              <a:gd name="connsiteX7" fmla="*/ 7639227 w 7688439"/>
              <a:gd name="connsiteY7" fmla="*/ 58697 h 6433552"/>
              <a:gd name="connsiteX8" fmla="*/ 7567789 w 7688439"/>
              <a:gd name="connsiteY8" fmla="*/ 6302294 h 6433552"/>
              <a:gd name="connsiteX9" fmla="*/ 7402081 w 7688439"/>
              <a:gd name="connsiteY9" fmla="*/ 6430320 h 6433552"/>
              <a:gd name="connsiteX10" fmla="*/ 7149875 w 7688439"/>
              <a:gd name="connsiteY10" fmla="*/ 6433518 h 6433552"/>
              <a:gd name="connsiteX0" fmla="*/ 7149875 w 7688439"/>
              <a:gd name="connsiteY0" fmla="*/ 6433518 h 6433552"/>
              <a:gd name="connsiteX1" fmla="*/ 6560587 w 7688439"/>
              <a:gd name="connsiteY1" fmla="*/ 6424418 h 6433552"/>
              <a:gd name="connsiteX2" fmla="*/ 995539 w 7688439"/>
              <a:gd name="connsiteY2" fmla="*/ 6393888 h 6433552"/>
              <a:gd name="connsiteX3" fmla="*/ 7757 w 7688439"/>
              <a:gd name="connsiteY3" fmla="*/ 6365104 h 6433552"/>
              <a:gd name="connsiteX4" fmla="*/ 49895 w 7688439"/>
              <a:gd name="connsiteY4" fmla="*/ 40219 h 6433552"/>
              <a:gd name="connsiteX5" fmla="*/ 363949 w 7688439"/>
              <a:gd name="connsiteY5" fmla="*/ 0 h 6433552"/>
              <a:gd name="connsiteX6" fmla="*/ 6439076 w 7688439"/>
              <a:gd name="connsiteY6" fmla="*/ 28166 h 6433552"/>
              <a:gd name="connsiteX7" fmla="*/ 7639227 w 7688439"/>
              <a:gd name="connsiteY7" fmla="*/ 58697 h 6433552"/>
              <a:gd name="connsiteX8" fmla="*/ 7567789 w 7688439"/>
              <a:gd name="connsiteY8" fmla="*/ 6302294 h 6433552"/>
              <a:gd name="connsiteX9" fmla="*/ 7402081 w 7688439"/>
              <a:gd name="connsiteY9" fmla="*/ 6430320 h 6433552"/>
              <a:gd name="connsiteX10" fmla="*/ 7149875 w 7688439"/>
              <a:gd name="connsiteY10" fmla="*/ 6433518 h 6433552"/>
              <a:gd name="connsiteX0" fmla="*/ 7149875 w 7688439"/>
              <a:gd name="connsiteY0" fmla="*/ 6443820 h 6443854"/>
              <a:gd name="connsiteX1" fmla="*/ 6560587 w 7688439"/>
              <a:gd name="connsiteY1" fmla="*/ 6434720 h 6443854"/>
              <a:gd name="connsiteX2" fmla="*/ 995539 w 7688439"/>
              <a:gd name="connsiteY2" fmla="*/ 6404190 h 6443854"/>
              <a:gd name="connsiteX3" fmla="*/ 7757 w 7688439"/>
              <a:gd name="connsiteY3" fmla="*/ 6375406 h 6443854"/>
              <a:gd name="connsiteX4" fmla="*/ 49895 w 7688439"/>
              <a:gd name="connsiteY4" fmla="*/ 50521 h 6443854"/>
              <a:gd name="connsiteX5" fmla="*/ 363949 w 7688439"/>
              <a:gd name="connsiteY5" fmla="*/ 10302 h 6443854"/>
              <a:gd name="connsiteX6" fmla="*/ 6439076 w 7688439"/>
              <a:gd name="connsiteY6" fmla="*/ 38468 h 6443854"/>
              <a:gd name="connsiteX7" fmla="*/ 7639227 w 7688439"/>
              <a:gd name="connsiteY7" fmla="*/ 68999 h 6443854"/>
              <a:gd name="connsiteX8" fmla="*/ 7567789 w 7688439"/>
              <a:gd name="connsiteY8" fmla="*/ 6312596 h 6443854"/>
              <a:gd name="connsiteX9" fmla="*/ 7402081 w 7688439"/>
              <a:gd name="connsiteY9" fmla="*/ 6440622 h 6443854"/>
              <a:gd name="connsiteX10" fmla="*/ 7149875 w 7688439"/>
              <a:gd name="connsiteY10" fmla="*/ 6443820 h 6443854"/>
              <a:gd name="connsiteX0" fmla="*/ 7153452 w 7692016"/>
              <a:gd name="connsiteY0" fmla="*/ 6443820 h 6443854"/>
              <a:gd name="connsiteX1" fmla="*/ 6564164 w 7692016"/>
              <a:gd name="connsiteY1" fmla="*/ 6434720 h 6443854"/>
              <a:gd name="connsiteX2" fmla="*/ 999116 w 7692016"/>
              <a:gd name="connsiteY2" fmla="*/ 6404190 h 6443854"/>
              <a:gd name="connsiteX3" fmla="*/ 11334 w 7692016"/>
              <a:gd name="connsiteY3" fmla="*/ 6375406 h 6443854"/>
              <a:gd name="connsiteX4" fmla="*/ 53472 w 7692016"/>
              <a:gd name="connsiteY4" fmla="*/ 50521 h 6443854"/>
              <a:gd name="connsiteX5" fmla="*/ 367526 w 7692016"/>
              <a:gd name="connsiteY5" fmla="*/ 10302 h 6443854"/>
              <a:gd name="connsiteX6" fmla="*/ 6442653 w 7692016"/>
              <a:gd name="connsiteY6" fmla="*/ 38468 h 6443854"/>
              <a:gd name="connsiteX7" fmla="*/ 7642804 w 7692016"/>
              <a:gd name="connsiteY7" fmla="*/ 68999 h 6443854"/>
              <a:gd name="connsiteX8" fmla="*/ 7571366 w 7692016"/>
              <a:gd name="connsiteY8" fmla="*/ 6312596 h 6443854"/>
              <a:gd name="connsiteX9" fmla="*/ 7405658 w 7692016"/>
              <a:gd name="connsiteY9" fmla="*/ 6440622 h 6443854"/>
              <a:gd name="connsiteX10" fmla="*/ 7153452 w 7692016"/>
              <a:gd name="connsiteY10" fmla="*/ 6443820 h 6443854"/>
              <a:gd name="connsiteX0" fmla="*/ 7158253 w 7696817"/>
              <a:gd name="connsiteY0" fmla="*/ 6438811 h 6438845"/>
              <a:gd name="connsiteX1" fmla="*/ 6568965 w 7696817"/>
              <a:gd name="connsiteY1" fmla="*/ 6429711 h 6438845"/>
              <a:gd name="connsiteX2" fmla="*/ 1003917 w 7696817"/>
              <a:gd name="connsiteY2" fmla="*/ 6399181 h 6438845"/>
              <a:gd name="connsiteX3" fmla="*/ 16135 w 7696817"/>
              <a:gd name="connsiteY3" fmla="*/ 6370397 h 6438845"/>
              <a:gd name="connsiteX4" fmla="*/ 39441 w 7696817"/>
              <a:gd name="connsiteY4" fmla="*/ 127242 h 6438845"/>
              <a:gd name="connsiteX5" fmla="*/ 372327 w 7696817"/>
              <a:gd name="connsiteY5" fmla="*/ 5293 h 6438845"/>
              <a:gd name="connsiteX6" fmla="*/ 6447454 w 7696817"/>
              <a:gd name="connsiteY6" fmla="*/ 33459 h 6438845"/>
              <a:gd name="connsiteX7" fmla="*/ 7647605 w 7696817"/>
              <a:gd name="connsiteY7" fmla="*/ 63990 h 6438845"/>
              <a:gd name="connsiteX8" fmla="*/ 7576167 w 7696817"/>
              <a:gd name="connsiteY8" fmla="*/ 6307587 h 6438845"/>
              <a:gd name="connsiteX9" fmla="*/ 7410459 w 7696817"/>
              <a:gd name="connsiteY9" fmla="*/ 6435613 h 6438845"/>
              <a:gd name="connsiteX10" fmla="*/ 7158253 w 7696817"/>
              <a:gd name="connsiteY10" fmla="*/ 6438811 h 6438845"/>
              <a:gd name="connsiteX0" fmla="*/ 7158253 w 7696817"/>
              <a:gd name="connsiteY0" fmla="*/ 6440760 h 6440794"/>
              <a:gd name="connsiteX1" fmla="*/ 6568965 w 7696817"/>
              <a:gd name="connsiteY1" fmla="*/ 6431660 h 6440794"/>
              <a:gd name="connsiteX2" fmla="*/ 1003917 w 7696817"/>
              <a:gd name="connsiteY2" fmla="*/ 6401130 h 6440794"/>
              <a:gd name="connsiteX3" fmla="*/ 16135 w 7696817"/>
              <a:gd name="connsiteY3" fmla="*/ 6372346 h 6440794"/>
              <a:gd name="connsiteX4" fmla="*/ 39441 w 7696817"/>
              <a:gd name="connsiteY4" fmla="*/ 129191 h 6440794"/>
              <a:gd name="connsiteX5" fmla="*/ 372327 w 7696817"/>
              <a:gd name="connsiteY5" fmla="*/ 7242 h 6440794"/>
              <a:gd name="connsiteX6" fmla="*/ 6447454 w 7696817"/>
              <a:gd name="connsiteY6" fmla="*/ 35408 h 6440794"/>
              <a:gd name="connsiteX7" fmla="*/ 7647605 w 7696817"/>
              <a:gd name="connsiteY7" fmla="*/ 65939 h 6440794"/>
              <a:gd name="connsiteX8" fmla="*/ 7576167 w 7696817"/>
              <a:gd name="connsiteY8" fmla="*/ 6309536 h 6440794"/>
              <a:gd name="connsiteX9" fmla="*/ 7410459 w 7696817"/>
              <a:gd name="connsiteY9" fmla="*/ 6437562 h 6440794"/>
              <a:gd name="connsiteX10" fmla="*/ 7158253 w 7696817"/>
              <a:gd name="connsiteY10" fmla="*/ 6440760 h 6440794"/>
              <a:gd name="connsiteX0" fmla="*/ 7158253 w 7696817"/>
              <a:gd name="connsiteY0" fmla="*/ 6434021 h 6434055"/>
              <a:gd name="connsiteX1" fmla="*/ 6568965 w 7696817"/>
              <a:gd name="connsiteY1" fmla="*/ 6424921 h 6434055"/>
              <a:gd name="connsiteX2" fmla="*/ 1003917 w 7696817"/>
              <a:gd name="connsiteY2" fmla="*/ 6394391 h 6434055"/>
              <a:gd name="connsiteX3" fmla="*/ 16135 w 7696817"/>
              <a:gd name="connsiteY3" fmla="*/ 6365607 h 6434055"/>
              <a:gd name="connsiteX4" fmla="*/ 39441 w 7696817"/>
              <a:gd name="connsiteY4" fmla="*/ 122452 h 6434055"/>
              <a:gd name="connsiteX5" fmla="*/ 372327 w 7696817"/>
              <a:gd name="connsiteY5" fmla="*/ 503 h 6434055"/>
              <a:gd name="connsiteX6" fmla="*/ 6447454 w 7696817"/>
              <a:gd name="connsiteY6" fmla="*/ 28669 h 6434055"/>
              <a:gd name="connsiteX7" fmla="*/ 7647605 w 7696817"/>
              <a:gd name="connsiteY7" fmla="*/ 59200 h 6434055"/>
              <a:gd name="connsiteX8" fmla="*/ 7576167 w 7696817"/>
              <a:gd name="connsiteY8" fmla="*/ 6302797 h 6434055"/>
              <a:gd name="connsiteX9" fmla="*/ 7410459 w 7696817"/>
              <a:gd name="connsiteY9" fmla="*/ 6430823 h 6434055"/>
              <a:gd name="connsiteX10" fmla="*/ 7158253 w 7696817"/>
              <a:gd name="connsiteY10" fmla="*/ 6434021 h 6434055"/>
              <a:gd name="connsiteX0" fmla="*/ 7158253 w 7696817"/>
              <a:gd name="connsiteY0" fmla="*/ 6434021 h 6434055"/>
              <a:gd name="connsiteX1" fmla="*/ 6568965 w 7696817"/>
              <a:gd name="connsiteY1" fmla="*/ 6424921 h 6434055"/>
              <a:gd name="connsiteX2" fmla="*/ 1003917 w 7696817"/>
              <a:gd name="connsiteY2" fmla="*/ 6394391 h 6434055"/>
              <a:gd name="connsiteX3" fmla="*/ 16135 w 7696817"/>
              <a:gd name="connsiteY3" fmla="*/ 6365607 h 6434055"/>
              <a:gd name="connsiteX4" fmla="*/ 39441 w 7696817"/>
              <a:gd name="connsiteY4" fmla="*/ 122452 h 6434055"/>
              <a:gd name="connsiteX5" fmla="*/ 372327 w 7696817"/>
              <a:gd name="connsiteY5" fmla="*/ 503 h 6434055"/>
              <a:gd name="connsiteX6" fmla="*/ 6447454 w 7696817"/>
              <a:gd name="connsiteY6" fmla="*/ 28669 h 6434055"/>
              <a:gd name="connsiteX7" fmla="*/ 7647605 w 7696817"/>
              <a:gd name="connsiteY7" fmla="*/ 59200 h 6434055"/>
              <a:gd name="connsiteX8" fmla="*/ 7576167 w 7696817"/>
              <a:gd name="connsiteY8" fmla="*/ 6302797 h 6434055"/>
              <a:gd name="connsiteX9" fmla="*/ 7410459 w 7696817"/>
              <a:gd name="connsiteY9" fmla="*/ 6430823 h 6434055"/>
              <a:gd name="connsiteX10" fmla="*/ 7158253 w 7696817"/>
              <a:gd name="connsiteY10" fmla="*/ 6434021 h 6434055"/>
              <a:gd name="connsiteX0" fmla="*/ 7158253 w 7696817"/>
              <a:gd name="connsiteY0" fmla="*/ 6434021 h 6434055"/>
              <a:gd name="connsiteX1" fmla="*/ 6568965 w 7696817"/>
              <a:gd name="connsiteY1" fmla="*/ 6424921 h 6434055"/>
              <a:gd name="connsiteX2" fmla="*/ 1003917 w 7696817"/>
              <a:gd name="connsiteY2" fmla="*/ 6394391 h 6434055"/>
              <a:gd name="connsiteX3" fmla="*/ 16135 w 7696817"/>
              <a:gd name="connsiteY3" fmla="*/ 6365607 h 6434055"/>
              <a:gd name="connsiteX4" fmla="*/ 39441 w 7696817"/>
              <a:gd name="connsiteY4" fmla="*/ 122452 h 6434055"/>
              <a:gd name="connsiteX5" fmla="*/ 372327 w 7696817"/>
              <a:gd name="connsiteY5" fmla="*/ 503 h 6434055"/>
              <a:gd name="connsiteX6" fmla="*/ 6447454 w 7696817"/>
              <a:gd name="connsiteY6" fmla="*/ 28669 h 6434055"/>
              <a:gd name="connsiteX7" fmla="*/ 7647605 w 7696817"/>
              <a:gd name="connsiteY7" fmla="*/ 59200 h 6434055"/>
              <a:gd name="connsiteX8" fmla="*/ 7576167 w 7696817"/>
              <a:gd name="connsiteY8" fmla="*/ 6302797 h 6434055"/>
              <a:gd name="connsiteX9" fmla="*/ 7410459 w 7696817"/>
              <a:gd name="connsiteY9" fmla="*/ 6430823 h 6434055"/>
              <a:gd name="connsiteX10" fmla="*/ 7158253 w 7696817"/>
              <a:gd name="connsiteY10" fmla="*/ 6434021 h 6434055"/>
              <a:gd name="connsiteX0" fmla="*/ 7158253 w 7696817"/>
              <a:gd name="connsiteY0" fmla="*/ 6434021 h 6434055"/>
              <a:gd name="connsiteX1" fmla="*/ 6568965 w 7696817"/>
              <a:gd name="connsiteY1" fmla="*/ 6424921 h 6434055"/>
              <a:gd name="connsiteX2" fmla="*/ 1003917 w 7696817"/>
              <a:gd name="connsiteY2" fmla="*/ 6394391 h 6434055"/>
              <a:gd name="connsiteX3" fmla="*/ 16135 w 7696817"/>
              <a:gd name="connsiteY3" fmla="*/ 6365607 h 6434055"/>
              <a:gd name="connsiteX4" fmla="*/ 39441 w 7696817"/>
              <a:gd name="connsiteY4" fmla="*/ 122452 h 6434055"/>
              <a:gd name="connsiteX5" fmla="*/ 372327 w 7696817"/>
              <a:gd name="connsiteY5" fmla="*/ 503 h 6434055"/>
              <a:gd name="connsiteX6" fmla="*/ 6447454 w 7696817"/>
              <a:gd name="connsiteY6" fmla="*/ 28669 h 6434055"/>
              <a:gd name="connsiteX7" fmla="*/ 7647605 w 7696817"/>
              <a:gd name="connsiteY7" fmla="*/ 93253 h 6434055"/>
              <a:gd name="connsiteX8" fmla="*/ 7576167 w 7696817"/>
              <a:gd name="connsiteY8" fmla="*/ 6302797 h 6434055"/>
              <a:gd name="connsiteX9" fmla="*/ 7410459 w 7696817"/>
              <a:gd name="connsiteY9" fmla="*/ 6430823 h 6434055"/>
              <a:gd name="connsiteX10" fmla="*/ 7158253 w 7696817"/>
              <a:gd name="connsiteY10" fmla="*/ 6434021 h 6434055"/>
              <a:gd name="connsiteX0" fmla="*/ 7158253 w 7696817"/>
              <a:gd name="connsiteY0" fmla="*/ 6455310 h 6455344"/>
              <a:gd name="connsiteX1" fmla="*/ 6568965 w 7696817"/>
              <a:gd name="connsiteY1" fmla="*/ 6446210 h 6455344"/>
              <a:gd name="connsiteX2" fmla="*/ 1003917 w 7696817"/>
              <a:gd name="connsiteY2" fmla="*/ 6415680 h 6455344"/>
              <a:gd name="connsiteX3" fmla="*/ 16135 w 7696817"/>
              <a:gd name="connsiteY3" fmla="*/ 6386896 h 6455344"/>
              <a:gd name="connsiteX4" fmla="*/ 39441 w 7696817"/>
              <a:gd name="connsiteY4" fmla="*/ 143741 h 6455344"/>
              <a:gd name="connsiteX5" fmla="*/ 372327 w 7696817"/>
              <a:gd name="connsiteY5" fmla="*/ 21792 h 6455344"/>
              <a:gd name="connsiteX6" fmla="*/ 6447454 w 7696817"/>
              <a:gd name="connsiteY6" fmla="*/ 49958 h 6455344"/>
              <a:gd name="connsiteX7" fmla="*/ 7647605 w 7696817"/>
              <a:gd name="connsiteY7" fmla="*/ 114542 h 6455344"/>
              <a:gd name="connsiteX8" fmla="*/ 7576167 w 7696817"/>
              <a:gd name="connsiteY8" fmla="*/ 6324086 h 6455344"/>
              <a:gd name="connsiteX9" fmla="*/ 7410459 w 7696817"/>
              <a:gd name="connsiteY9" fmla="*/ 6452112 h 6455344"/>
              <a:gd name="connsiteX10" fmla="*/ 7158253 w 7696817"/>
              <a:gd name="connsiteY10" fmla="*/ 6455310 h 6455344"/>
              <a:gd name="connsiteX0" fmla="*/ 7158253 w 7696817"/>
              <a:gd name="connsiteY0" fmla="*/ 6455310 h 6455344"/>
              <a:gd name="connsiteX1" fmla="*/ 5457867 w 7696817"/>
              <a:gd name="connsiteY1" fmla="*/ 6425780 h 6455344"/>
              <a:gd name="connsiteX2" fmla="*/ 1003917 w 7696817"/>
              <a:gd name="connsiteY2" fmla="*/ 6415680 h 6455344"/>
              <a:gd name="connsiteX3" fmla="*/ 16135 w 7696817"/>
              <a:gd name="connsiteY3" fmla="*/ 6386896 h 6455344"/>
              <a:gd name="connsiteX4" fmla="*/ 39441 w 7696817"/>
              <a:gd name="connsiteY4" fmla="*/ 143741 h 6455344"/>
              <a:gd name="connsiteX5" fmla="*/ 372327 w 7696817"/>
              <a:gd name="connsiteY5" fmla="*/ 21792 h 6455344"/>
              <a:gd name="connsiteX6" fmla="*/ 6447454 w 7696817"/>
              <a:gd name="connsiteY6" fmla="*/ 49958 h 6455344"/>
              <a:gd name="connsiteX7" fmla="*/ 7647605 w 7696817"/>
              <a:gd name="connsiteY7" fmla="*/ 114542 h 6455344"/>
              <a:gd name="connsiteX8" fmla="*/ 7576167 w 7696817"/>
              <a:gd name="connsiteY8" fmla="*/ 6324086 h 6455344"/>
              <a:gd name="connsiteX9" fmla="*/ 7410459 w 7696817"/>
              <a:gd name="connsiteY9" fmla="*/ 6452112 h 6455344"/>
              <a:gd name="connsiteX10" fmla="*/ 7158253 w 7696817"/>
              <a:gd name="connsiteY10" fmla="*/ 6455310 h 6455344"/>
              <a:gd name="connsiteX0" fmla="*/ 7410459 w 7696817"/>
              <a:gd name="connsiteY0" fmla="*/ 6452112 h 6456498"/>
              <a:gd name="connsiteX1" fmla="*/ 5457867 w 7696817"/>
              <a:gd name="connsiteY1" fmla="*/ 6425780 h 6456498"/>
              <a:gd name="connsiteX2" fmla="*/ 1003917 w 7696817"/>
              <a:gd name="connsiteY2" fmla="*/ 6415680 h 6456498"/>
              <a:gd name="connsiteX3" fmla="*/ 16135 w 7696817"/>
              <a:gd name="connsiteY3" fmla="*/ 6386896 h 6456498"/>
              <a:gd name="connsiteX4" fmla="*/ 39441 w 7696817"/>
              <a:gd name="connsiteY4" fmla="*/ 143741 h 6456498"/>
              <a:gd name="connsiteX5" fmla="*/ 372327 w 7696817"/>
              <a:gd name="connsiteY5" fmla="*/ 21792 h 6456498"/>
              <a:gd name="connsiteX6" fmla="*/ 6447454 w 7696817"/>
              <a:gd name="connsiteY6" fmla="*/ 49958 h 6456498"/>
              <a:gd name="connsiteX7" fmla="*/ 7647605 w 7696817"/>
              <a:gd name="connsiteY7" fmla="*/ 114542 h 6456498"/>
              <a:gd name="connsiteX8" fmla="*/ 7576167 w 7696817"/>
              <a:gd name="connsiteY8" fmla="*/ 6324086 h 6456498"/>
              <a:gd name="connsiteX9" fmla="*/ 7410459 w 7696817"/>
              <a:gd name="connsiteY9" fmla="*/ 6452112 h 6456498"/>
              <a:gd name="connsiteX0" fmla="*/ 7410459 w 7696817"/>
              <a:gd name="connsiteY0" fmla="*/ 6452112 h 6456498"/>
              <a:gd name="connsiteX1" fmla="*/ 5457867 w 7696817"/>
              <a:gd name="connsiteY1" fmla="*/ 6425780 h 6456498"/>
              <a:gd name="connsiteX2" fmla="*/ 1003917 w 7696817"/>
              <a:gd name="connsiteY2" fmla="*/ 6415680 h 6456498"/>
              <a:gd name="connsiteX3" fmla="*/ 16135 w 7696817"/>
              <a:gd name="connsiteY3" fmla="*/ 6386896 h 6456498"/>
              <a:gd name="connsiteX4" fmla="*/ 39441 w 7696817"/>
              <a:gd name="connsiteY4" fmla="*/ 143741 h 6456498"/>
              <a:gd name="connsiteX5" fmla="*/ 372327 w 7696817"/>
              <a:gd name="connsiteY5" fmla="*/ 21792 h 6456498"/>
              <a:gd name="connsiteX6" fmla="*/ 6447454 w 7696817"/>
              <a:gd name="connsiteY6" fmla="*/ 49958 h 6456498"/>
              <a:gd name="connsiteX7" fmla="*/ 7647605 w 7696817"/>
              <a:gd name="connsiteY7" fmla="*/ 114542 h 6456498"/>
              <a:gd name="connsiteX8" fmla="*/ 7576167 w 7696817"/>
              <a:gd name="connsiteY8" fmla="*/ 6324086 h 6456498"/>
              <a:gd name="connsiteX9" fmla="*/ 7410459 w 7696817"/>
              <a:gd name="connsiteY9" fmla="*/ 6452112 h 6456498"/>
              <a:gd name="connsiteX0" fmla="*/ 7410459 w 7696817"/>
              <a:gd name="connsiteY0" fmla="*/ 6452112 h 6456498"/>
              <a:gd name="connsiteX1" fmla="*/ 5457867 w 7696817"/>
              <a:gd name="connsiteY1" fmla="*/ 6425780 h 6456498"/>
              <a:gd name="connsiteX2" fmla="*/ 1003917 w 7696817"/>
              <a:gd name="connsiteY2" fmla="*/ 6415680 h 6456498"/>
              <a:gd name="connsiteX3" fmla="*/ 16135 w 7696817"/>
              <a:gd name="connsiteY3" fmla="*/ 6386896 h 6456498"/>
              <a:gd name="connsiteX4" fmla="*/ 39441 w 7696817"/>
              <a:gd name="connsiteY4" fmla="*/ 143741 h 6456498"/>
              <a:gd name="connsiteX5" fmla="*/ 372327 w 7696817"/>
              <a:gd name="connsiteY5" fmla="*/ 21792 h 6456498"/>
              <a:gd name="connsiteX6" fmla="*/ 6447454 w 7696817"/>
              <a:gd name="connsiteY6" fmla="*/ 49958 h 6456498"/>
              <a:gd name="connsiteX7" fmla="*/ 7647605 w 7696817"/>
              <a:gd name="connsiteY7" fmla="*/ 114542 h 6456498"/>
              <a:gd name="connsiteX8" fmla="*/ 7576167 w 7696817"/>
              <a:gd name="connsiteY8" fmla="*/ 6324086 h 6456498"/>
              <a:gd name="connsiteX9" fmla="*/ 7410459 w 7696817"/>
              <a:gd name="connsiteY9" fmla="*/ 6452112 h 6456498"/>
              <a:gd name="connsiteX0" fmla="*/ 7410459 w 7696817"/>
              <a:gd name="connsiteY0" fmla="*/ 6452112 h 6456498"/>
              <a:gd name="connsiteX1" fmla="*/ 5457867 w 7696817"/>
              <a:gd name="connsiteY1" fmla="*/ 6425780 h 6456498"/>
              <a:gd name="connsiteX2" fmla="*/ 1041582 w 7696817"/>
              <a:gd name="connsiteY2" fmla="*/ 6436111 h 6456498"/>
              <a:gd name="connsiteX3" fmla="*/ 16135 w 7696817"/>
              <a:gd name="connsiteY3" fmla="*/ 6386896 h 6456498"/>
              <a:gd name="connsiteX4" fmla="*/ 39441 w 7696817"/>
              <a:gd name="connsiteY4" fmla="*/ 143741 h 6456498"/>
              <a:gd name="connsiteX5" fmla="*/ 372327 w 7696817"/>
              <a:gd name="connsiteY5" fmla="*/ 21792 h 6456498"/>
              <a:gd name="connsiteX6" fmla="*/ 6447454 w 7696817"/>
              <a:gd name="connsiteY6" fmla="*/ 49958 h 6456498"/>
              <a:gd name="connsiteX7" fmla="*/ 7647605 w 7696817"/>
              <a:gd name="connsiteY7" fmla="*/ 114542 h 6456498"/>
              <a:gd name="connsiteX8" fmla="*/ 7576167 w 7696817"/>
              <a:gd name="connsiteY8" fmla="*/ 6324086 h 6456498"/>
              <a:gd name="connsiteX9" fmla="*/ 7410459 w 7696817"/>
              <a:gd name="connsiteY9" fmla="*/ 6452112 h 6456498"/>
              <a:gd name="connsiteX0" fmla="*/ 7410459 w 7696817"/>
              <a:gd name="connsiteY0" fmla="*/ 6452112 h 6456498"/>
              <a:gd name="connsiteX1" fmla="*/ 5457867 w 7696817"/>
              <a:gd name="connsiteY1" fmla="*/ 6425780 h 6456498"/>
              <a:gd name="connsiteX2" fmla="*/ 1041582 w 7696817"/>
              <a:gd name="connsiteY2" fmla="*/ 6436111 h 6456498"/>
              <a:gd name="connsiteX3" fmla="*/ 16135 w 7696817"/>
              <a:gd name="connsiteY3" fmla="*/ 6386896 h 6456498"/>
              <a:gd name="connsiteX4" fmla="*/ 39441 w 7696817"/>
              <a:gd name="connsiteY4" fmla="*/ 143741 h 6456498"/>
              <a:gd name="connsiteX5" fmla="*/ 372327 w 7696817"/>
              <a:gd name="connsiteY5" fmla="*/ 21792 h 6456498"/>
              <a:gd name="connsiteX6" fmla="*/ 6447454 w 7696817"/>
              <a:gd name="connsiteY6" fmla="*/ 49958 h 6456498"/>
              <a:gd name="connsiteX7" fmla="*/ 7647605 w 7696817"/>
              <a:gd name="connsiteY7" fmla="*/ 114542 h 6456498"/>
              <a:gd name="connsiteX8" fmla="*/ 7576167 w 7696817"/>
              <a:gd name="connsiteY8" fmla="*/ 6324086 h 6456498"/>
              <a:gd name="connsiteX9" fmla="*/ 7410459 w 7696817"/>
              <a:gd name="connsiteY9" fmla="*/ 6452112 h 645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96817" h="6456498">
                <a:moveTo>
                  <a:pt x="7410459" y="6452112"/>
                </a:moveTo>
                <a:cubicBezTo>
                  <a:pt x="7057409" y="6469061"/>
                  <a:pt x="6525624" y="6431852"/>
                  <a:pt x="5457867" y="6425780"/>
                </a:cubicBezTo>
                <a:lnTo>
                  <a:pt x="1041582" y="6436111"/>
                </a:lnTo>
                <a:cubicBezTo>
                  <a:pt x="712321" y="6426516"/>
                  <a:pt x="-2998" y="6457787"/>
                  <a:pt x="16135" y="6386896"/>
                </a:cubicBezTo>
                <a:cubicBezTo>
                  <a:pt x="-11956" y="4237961"/>
                  <a:pt x="-2852" y="1100992"/>
                  <a:pt x="39441" y="143741"/>
                </a:cubicBezTo>
                <a:cubicBezTo>
                  <a:pt x="49967" y="82659"/>
                  <a:pt x="69907" y="14767"/>
                  <a:pt x="372327" y="21792"/>
                </a:cubicBezTo>
                <a:cubicBezTo>
                  <a:pt x="2237298" y="-36927"/>
                  <a:pt x="4422412" y="40569"/>
                  <a:pt x="6447454" y="49958"/>
                </a:cubicBezTo>
                <a:cubicBezTo>
                  <a:pt x="6966350" y="39623"/>
                  <a:pt x="7709598" y="15903"/>
                  <a:pt x="7647605" y="114542"/>
                </a:cubicBezTo>
                <a:cubicBezTo>
                  <a:pt x="7752380" y="2180476"/>
                  <a:pt x="7671418" y="5021429"/>
                  <a:pt x="7576167" y="6324086"/>
                </a:cubicBezTo>
                <a:cubicBezTo>
                  <a:pt x="7567977" y="6484123"/>
                  <a:pt x="7574765" y="6431758"/>
                  <a:pt x="7410459" y="6452112"/>
                </a:cubicBezTo>
                <a:close/>
              </a:path>
            </a:pathLst>
          </a:cu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218" name="Picture 2" descr="alternativní popis obrázku chybí">
            <a:extLst>
              <a:ext uri="{FF2B5EF4-FFF2-40B4-BE49-F238E27FC236}">
                <a16:creationId xmlns:a16="http://schemas.microsoft.com/office/drawing/2014/main" id="{24E1FE5A-7DAC-F195-9C6D-16CE4E7F7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" r="-8" b="6705"/>
          <a:stretch/>
        </p:blipFill>
        <p:spPr bwMode="auto">
          <a:xfrm>
            <a:off x="3596361" y="4615692"/>
            <a:ext cx="2336194" cy="1604130"/>
          </a:xfrm>
          <a:custGeom>
            <a:avLst/>
            <a:gdLst/>
            <a:ahLst/>
            <a:cxnLst/>
            <a:rect l="l" t="t" r="r" b="b"/>
            <a:pathLst>
              <a:path w="4701037" h="2974427">
                <a:moveTo>
                  <a:pt x="285327" y="17"/>
                </a:moveTo>
                <a:cubicBezTo>
                  <a:pt x="392625" y="196"/>
                  <a:pt x="527069" y="1873"/>
                  <a:pt x="647129" y="4212"/>
                </a:cubicBezTo>
                <a:lnTo>
                  <a:pt x="4063874" y="18288"/>
                </a:lnTo>
                <a:lnTo>
                  <a:pt x="4670338" y="31559"/>
                </a:lnTo>
                <a:cubicBezTo>
                  <a:pt x="4692777" y="226304"/>
                  <a:pt x="4726436" y="1845944"/>
                  <a:pt x="4670338" y="2938261"/>
                </a:cubicBezTo>
                <a:lnTo>
                  <a:pt x="4562153" y="2960505"/>
                </a:lnTo>
                <a:cubicBezTo>
                  <a:pt x="3278274" y="2965545"/>
                  <a:pt x="1994392" y="2993025"/>
                  <a:pt x="721733" y="2953186"/>
                </a:cubicBezTo>
                <a:cubicBezTo>
                  <a:pt x="414712" y="2939110"/>
                  <a:pt x="217850" y="2953187"/>
                  <a:pt x="7321" y="2939111"/>
                </a:cubicBezTo>
                <a:cubicBezTo>
                  <a:pt x="21531" y="1784664"/>
                  <a:pt x="-29738" y="661104"/>
                  <a:pt x="28743" y="60517"/>
                </a:cubicBezTo>
                <a:cubicBezTo>
                  <a:pt x="33771" y="-13267"/>
                  <a:pt x="29604" y="10875"/>
                  <a:pt x="130482" y="1491"/>
                </a:cubicBezTo>
                <a:cubicBezTo>
                  <a:pt x="166343" y="340"/>
                  <a:pt x="220949" y="-91"/>
                  <a:pt x="285327" y="1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65" name="Freeform: Shape 9264">
            <a:extLst>
              <a:ext uri="{FF2B5EF4-FFF2-40B4-BE49-F238E27FC236}">
                <a16:creationId xmlns:a16="http://schemas.microsoft.com/office/drawing/2014/main" id="{99B7B539-E79B-44C5-8319-9CE01F87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596359" y="4615694"/>
            <a:ext cx="2336194" cy="1604129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55345"/>
              <a:gd name="connsiteY0" fmla="*/ 6405352 h 6405386"/>
              <a:gd name="connsiteX1" fmla="*/ 6552830 w 7655345"/>
              <a:gd name="connsiteY1" fmla="*/ 6396252 h 6405386"/>
              <a:gd name="connsiteX2" fmla="*/ 987782 w 7655345"/>
              <a:gd name="connsiteY2" fmla="*/ 6365722 h 6405386"/>
              <a:gd name="connsiteX3" fmla="*/ 0 w 7655345"/>
              <a:gd name="connsiteY3" fmla="*/ 6336938 h 6405386"/>
              <a:gd name="connsiteX4" fmla="*/ 0 w 7655345"/>
              <a:gd name="connsiteY4" fmla="*/ 32372 h 6405386"/>
              <a:gd name="connsiteX5" fmla="*/ 157934 w 7655345"/>
              <a:gd name="connsiteY5" fmla="*/ 32797 h 6405386"/>
              <a:gd name="connsiteX6" fmla="*/ 6431319 w 7655345"/>
              <a:gd name="connsiteY6" fmla="*/ 0 h 6405386"/>
              <a:gd name="connsiteX7" fmla="*/ 7594923 w 7655345"/>
              <a:gd name="connsiteY7" fmla="*/ 30530 h 6405386"/>
              <a:gd name="connsiteX8" fmla="*/ 7560032 w 7655345"/>
              <a:gd name="connsiteY8" fmla="*/ 6274128 h 6405386"/>
              <a:gd name="connsiteX9" fmla="*/ 7394324 w 7655345"/>
              <a:gd name="connsiteY9" fmla="*/ 6402154 h 6405386"/>
              <a:gd name="connsiteX10" fmla="*/ 7142118 w 7655345"/>
              <a:gd name="connsiteY10" fmla="*/ 6405352 h 6405386"/>
              <a:gd name="connsiteX0" fmla="*/ 7142118 w 7606845"/>
              <a:gd name="connsiteY0" fmla="*/ 6405352 h 6405386"/>
              <a:gd name="connsiteX1" fmla="*/ 6552830 w 7606845"/>
              <a:gd name="connsiteY1" fmla="*/ 6396252 h 6405386"/>
              <a:gd name="connsiteX2" fmla="*/ 987782 w 7606845"/>
              <a:gd name="connsiteY2" fmla="*/ 6365722 h 6405386"/>
              <a:gd name="connsiteX3" fmla="*/ 0 w 7606845"/>
              <a:gd name="connsiteY3" fmla="*/ 6336938 h 6405386"/>
              <a:gd name="connsiteX4" fmla="*/ 0 w 7606845"/>
              <a:gd name="connsiteY4" fmla="*/ 32372 h 6405386"/>
              <a:gd name="connsiteX5" fmla="*/ 157934 w 7606845"/>
              <a:gd name="connsiteY5" fmla="*/ 32797 h 6405386"/>
              <a:gd name="connsiteX6" fmla="*/ 6431319 w 7606845"/>
              <a:gd name="connsiteY6" fmla="*/ 0 h 6405386"/>
              <a:gd name="connsiteX7" fmla="*/ 7594923 w 7606845"/>
              <a:gd name="connsiteY7" fmla="*/ 30530 h 6405386"/>
              <a:gd name="connsiteX8" fmla="*/ 7560032 w 7606845"/>
              <a:gd name="connsiteY8" fmla="*/ 6274128 h 6405386"/>
              <a:gd name="connsiteX9" fmla="*/ 7394324 w 7606845"/>
              <a:gd name="connsiteY9" fmla="*/ 6402154 h 6405386"/>
              <a:gd name="connsiteX10" fmla="*/ 7142118 w 7606845"/>
              <a:gd name="connsiteY10" fmla="*/ 6405352 h 6405386"/>
              <a:gd name="connsiteX0" fmla="*/ 7182726 w 7647453"/>
              <a:gd name="connsiteY0" fmla="*/ 6405352 h 6405386"/>
              <a:gd name="connsiteX1" fmla="*/ 6593438 w 7647453"/>
              <a:gd name="connsiteY1" fmla="*/ 6396252 h 6405386"/>
              <a:gd name="connsiteX2" fmla="*/ 1028390 w 7647453"/>
              <a:gd name="connsiteY2" fmla="*/ 6365722 h 6405386"/>
              <a:gd name="connsiteX3" fmla="*/ 40608 w 7647453"/>
              <a:gd name="connsiteY3" fmla="*/ 6336938 h 6405386"/>
              <a:gd name="connsiteX4" fmla="*/ 40608 w 7647453"/>
              <a:gd name="connsiteY4" fmla="*/ 32372 h 6405386"/>
              <a:gd name="connsiteX5" fmla="*/ 198542 w 7647453"/>
              <a:gd name="connsiteY5" fmla="*/ 32797 h 6405386"/>
              <a:gd name="connsiteX6" fmla="*/ 6471927 w 7647453"/>
              <a:gd name="connsiteY6" fmla="*/ 0 h 6405386"/>
              <a:gd name="connsiteX7" fmla="*/ 7635531 w 7647453"/>
              <a:gd name="connsiteY7" fmla="*/ 30530 h 6405386"/>
              <a:gd name="connsiteX8" fmla="*/ 7600640 w 7647453"/>
              <a:gd name="connsiteY8" fmla="*/ 6274128 h 6405386"/>
              <a:gd name="connsiteX9" fmla="*/ 7434932 w 7647453"/>
              <a:gd name="connsiteY9" fmla="*/ 6402154 h 6405386"/>
              <a:gd name="connsiteX10" fmla="*/ 7182726 w 7647453"/>
              <a:gd name="connsiteY10" fmla="*/ 6405352 h 6405386"/>
              <a:gd name="connsiteX0" fmla="*/ 7197771 w 7662498"/>
              <a:gd name="connsiteY0" fmla="*/ 6405352 h 6405386"/>
              <a:gd name="connsiteX1" fmla="*/ 6608483 w 7662498"/>
              <a:gd name="connsiteY1" fmla="*/ 6396252 h 6405386"/>
              <a:gd name="connsiteX2" fmla="*/ 1043435 w 7662498"/>
              <a:gd name="connsiteY2" fmla="*/ 6365722 h 6405386"/>
              <a:gd name="connsiteX3" fmla="*/ 55653 w 7662498"/>
              <a:gd name="connsiteY3" fmla="*/ 6336938 h 6405386"/>
              <a:gd name="connsiteX4" fmla="*/ 55653 w 7662498"/>
              <a:gd name="connsiteY4" fmla="*/ 32372 h 6405386"/>
              <a:gd name="connsiteX5" fmla="*/ 213587 w 7662498"/>
              <a:gd name="connsiteY5" fmla="*/ 32797 h 6405386"/>
              <a:gd name="connsiteX6" fmla="*/ 6486972 w 7662498"/>
              <a:gd name="connsiteY6" fmla="*/ 0 h 6405386"/>
              <a:gd name="connsiteX7" fmla="*/ 7650576 w 7662498"/>
              <a:gd name="connsiteY7" fmla="*/ 30530 h 6405386"/>
              <a:gd name="connsiteX8" fmla="*/ 7615685 w 7662498"/>
              <a:gd name="connsiteY8" fmla="*/ 6274128 h 6405386"/>
              <a:gd name="connsiteX9" fmla="*/ 7449977 w 7662498"/>
              <a:gd name="connsiteY9" fmla="*/ 6402154 h 6405386"/>
              <a:gd name="connsiteX10" fmla="*/ 7197771 w 7662498"/>
              <a:gd name="connsiteY10" fmla="*/ 6405352 h 6405386"/>
              <a:gd name="connsiteX0" fmla="*/ 7192121 w 7656848"/>
              <a:gd name="connsiteY0" fmla="*/ 6405352 h 6405386"/>
              <a:gd name="connsiteX1" fmla="*/ 6602833 w 7656848"/>
              <a:gd name="connsiteY1" fmla="*/ 6396252 h 6405386"/>
              <a:gd name="connsiteX2" fmla="*/ 1037785 w 7656848"/>
              <a:gd name="connsiteY2" fmla="*/ 6365722 h 6405386"/>
              <a:gd name="connsiteX3" fmla="*/ 50003 w 7656848"/>
              <a:gd name="connsiteY3" fmla="*/ 6336938 h 6405386"/>
              <a:gd name="connsiteX4" fmla="*/ 50003 w 7656848"/>
              <a:gd name="connsiteY4" fmla="*/ 32372 h 6405386"/>
              <a:gd name="connsiteX5" fmla="*/ 207937 w 7656848"/>
              <a:gd name="connsiteY5" fmla="*/ 32797 h 6405386"/>
              <a:gd name="connsiteX6" fmla="*/ 6481322 w 7656848"/>
              <a:gd name="connsiteY6" fmla="*/ 0 h 6405386"/>
              <a:gd name="connsiteX7" fmla="*/ 7644926 w 7656848"/>
              <a:gd name="connsiteY7" fmla="*/ 30530 h 6405386"/>
              <a:gd name="connsiteX8" fmla="*/ 7610035 w 7656848"/>
              <a:gd name="connsiteY8" fmla="*/ 6274128 h 6405386"/>
              <a:gd name="connsiteX9" fmla="*/ 7444327 w 7656848"/>
              <a:gd name="connsiteY9" fmla="*/ 6402154 h 6405386"/>
              <a:gd name="connsiteX10" fmla="*/ 7192121 w 7656848"/>
              <a:gd name="connsiteY10" fmla="*/ 6405352 h 6405386"/>
              <a:gd name="connsiteX0" fmla="*/ 7192121 w 7656848"/>
              <a:gd name="connsiteY0" fmla="*/ 6438557 h 6438591"/>
              <a:gd name="connsiteX1" fmla="*/ 6602833 w 7656848"/>
              <a:gd name="connsiteY1" fmla="*/ 6429457 h 6438591"/>
              <a:gd name="connsiteX2" fmla="*/ 1037785 w 7656848"/>
              <a:gd name="connsiteY2" fmla="*/ 6398927 h 6438591"/>
              <a:gd name="connsiteX3" fmla="*/ 50003 w 7656848"/>
              <a:gd name="connsiteY3" fmla="*/ 6370143 h 6438591"/>
              <a:gd name="connsiteX4" fmla="*/ 50003 w 7656848"/>
              <a:gd name="connsiteY4" fmla="*/ 65577 h 6438591"/>
              <a:gd name="connsiteX5" fmla="*/ 207937 w 7656848"/>
              <a:gd name="connsiteY5" fmla="*/ 66002 h 6438591"/>
              <a:gd name="connsiteX6" fmla="*/ 6481322 w 7656848"/>
              <a:gd name="connsiteY6" fmla="*/ 33205 h 6438591"/>
              <a:gd name="connsiteX7" fmla="*/ 7644926 w 7656848"/>
              <a:gd name="connsiteY7" fmla="*/ 63735 h 6438591"/>
              <a:gd name="connsiteX8" fmla="*/ 7610035 w 7656848"/>
              <a:gd name="connsiteY8" fmla="*/ 6307333 h 6438591"/>
              <a:gd name="connsiteX9" fmla="*/ 7444327 w 7656848"/>
              <a:gd name="connsiteY9" fmla="*/ 6435359 h 6438591"/>
              <a:gd name="connsiteX10" fmla="*/ 7192121 w 7656848"/>
              <a:gd name="connsiteY10" fmla="*/ 6438557 h 6438591"/>
              <a:gd name="connsiteX0" fmla="*/ 7192121 w 7656848"/>
              <a:gd name="connsiteY0" fmla="*/ 6451423 h 6451457"/>
              <a:gd name="connsiteX1" fmla="*/ 6602833 w 7656848"/>
              <a:gd name="connsiteY1" fmla="*/ 6442323 h 6451457"/>
              <a:gd name="connsiteX2" fmla="*/ 1037785 w 7656848"/>
              <a:gd name="connsiteY2" fmla="*/ 6411793 h 6451457"/>
              <a:gd name="connsiteX3" fmla="*/ 50003 w 7656848"/>
              <a:gd name="connsiteY3" fmla="*/ 6383009 h 6451457"/>
              <a:gd name="connsiteX4" fmla="*/ 50003 w 7656848"/>
              <a:gd name="connsiteY4" fmla="*/ 78443 h 6451457"/>
              <a:gd name="connsiteX5" fmla="*/ 226210 w 7656848"/>
              <a:gd name="connsiteY5" fmla="*/ 30198 h 6451457"/>
              <a:gd name="connsiteX6" fmla="*/ 6481322 w 7656848"/>
              <a:gd name="connsiteY6" fmla="*/ 46071 h 6451457"/>
              <a:gd name="connsiteX7" fmla="*/ 7644926 w 7656848"/>
              <a:gd name="connsiteY7" fmla="*/ 76601 h 6451457"/>
              <a:gd name="connsiteX8" fmla="*/ 7610035 w 7656848"/>
              <a:gd name="connsiteY8" fmla="*/ 6320199 h 6451457"/>
              <a:gd name="connsiteX9" fmla="*/ 7444327 w 7656848"/>
              <a:gd name="connsiteY9" fmla="*/ 6448225 h 6451457"/>
              <a:gd name="connsiteX10" fmla="*/ 7192121 w 7656848"/>
              <a:gd name="connsiteY10" fmla="*/ 6451423 h 645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56848" h="6451457">
                <a:moveTo>
                  <a:pt x="7192121" y="6451423"/>
                </a:moveTo>
                <a:cubicBezTo>
                  <a:pt x="7017360" y="6451034"/>
                  <a:pt x="6798382" y="6447396"/>
                  <a:pt x="6602833" y="6442323"/>
                </a:cubicBezTo>
                <a:lnTo>
                  <a:pt x="1037785" y="6411793"/>
                </a:lnTo>
                <a:lnTo>
                  <a:pt x="50003" y="6383009"/>
                </a:lnTo>
                <a:cubicBezTo>
                  <a:pt x="13455" y="5960611"/>
                  <a:pt x="-41367" y="2447652"/>
                  <a:pt x="50003" y="78443"/>
                </a:cubicBezTo>
                <a:lnTo>
                  <a:pt x="226210" y="30198"/>
                </a:lnTo>
                <a:cubicBezTo>
                  <a:pt x="2317338" y="19266"/>
                  <a:pt x="4408469" y="-40339"/>
                  <a:pt x="6481322" y="46071"/>
                </a:cubicBezTo>
                <a:cubicBezTo>
                  <a:pt x="6981385" y="76602"/>
                  <a:pt x="7302026" y="46069"/>
                  <a:pt x="7644926" y="76601"/>
                </a:cubicBezTo>
                <a:cubicBezTo>
                  <a:pt x="7621781" y="2580567"/>
                  <a:pt x="7705286" y="5017542"/>
                  <a:pt x="7610035" y="6320199"/>
                </a:cubicBezTo>
                <a:cubicBezTo>
                  <a:pt x="7601845" y="6480236"/>
                  <a:pt x="7608633" y="6427871"/>
                  <a:pt x="7444327" y="6448225"/>
                </a:cubicBezTo>
                <a:cubicBezTo>
                  <a:pt x="7385917" y="6450721"/>
                  <a:pt x="7296978" y="6451657"/>
                  <a:pt x="7192121" y="6451423"/>
                </a:cubicBezTo>
                <a:close/>
              </a:path>
            </a:pathLst>
          </a:cu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703558-97E4-AB18-2799-D227C9E32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0777" y="813249"/>
            <a:ext cx="4608309" cy="6044751"/>
          </a:xfrm>
        </p:spPr>
        <p:txBody>
          <a:bodyPr anchor="t">
            <a:norm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sz="3600" b="0" dirty="0">
                <a:latin typeface="Arial" panose="020B0604020202020204" pitchFamily="34" charset="0"/>
                <a:cs typeface="Arial" panose="020B0604020202020204" pitchFamily="34" charset="0"/>
              </a:rPr>
              <a:t>Tělo se skládá </a:t>
            </a:r>
            <a:br>
              <a:rPr lang="cs-CZ" sz="36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0" dirty="0">
                <a:latin typeface="Arial" panose="020B0604020202020204" pitchFamily="34" charset="0"/>
                <a:cs typeface="Arial" panose="020B0604020202020204" pitchFamily="34" charset="0"/>
              </a:rPr>
              <a:t>z hlavy, hrudi </a:t>
            </a:r>
            <a:br>
              <a:rPr lang="cs-CZ" sz="36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0" dirty="0">
                <a:latin typeface="Arial" panose="020B0604020202020204" pitchFamily="34" charset="0"/>
                <a:cs typeface="Arial" panose="020B0604020202020204" pitchFamily="34" charset="0"/>
              </a:rPr>
              <a:t>a zadečku;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sz="3600" b="0" dirty="0">
                <a:latin typeface="Arial" panose="020B0604020202020204" pitchFamily="34" charset="0"/>
                <a:cs typeface="Arial" panose="020B0604020202020204" pitchFamily="34" charset="0"/>
              </a:rPr>
              <a:t>Tělo chráněno krunýřem;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sz="3600" b="0" dirty="0">
                <a:latin typeface="Arial" panose="020B0604020202020204" pitchFamily="34" charset="0"/>
                <a:cs typeface="Arial" panose="020B0604020202020204" pitchFamily="34" charset="0"/>
              </a:rPr>
              <a:t>Rozlišujeme nižší a vyšší korýši;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sz="3600" b="0" dirty="0">
                <a:latin typeface="Arial" panose="020B0604020202020204" pitchFamily="34" charset="0"/>
                <a:cs typeface="Arial" panose="020B0604020202020204" pitchFamily="34" charset="0"/>
              </a:rPr>
              <a:t>Nižší je plankton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sz="3600" b="0" dirty="0">
                <a:latin typeface="Arial" panose="020B0604020202020204" pitchFamily="34" charset="0"/>
                <a:cs typeface="Arial" panose="020B0604020202020204" pitchFamily="34" charset="0"/>
              </a:rPr>
              <a:t>Vyšší krabi a raci a krevety.</a:t>
            </a:r>
          </a:p>
        </p:txBody>
      </p:sp>
    </p:spTree>
    <p:extLst>
      <p:ext uri="{BB962C8B-B14F-4D97-AF65-F5344CB8AC3E}">
        <p14:creationId xmlns:p14="http://schemas.microsoft.com/office/powerpoint/2010/main" val="3387982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544EF42-87F9-4466-8124-7328D49A2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195FE7E-20B8-4D96-AA24-EB037A3F2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45186" flipH="1">
            <a:off x="699415" y="534920"/>
            <a:ext cx="6012307" cy="2850120"/>
          </a:xfrm>
          <a:custGeom>
            <a:avLst/>
            <a:gdLst>
              <a:gd name="connsiteX0" fmla="*/ 891379 w 4662985"/>
              <a:gd name="connsiteY0" fmla="*/ 1591181 h 1931508"/>
              <a:gd name="connsiteX1" fmla="*/ 126235 w 4662985"/>
              <a:gd name="connsiteY1" fmla="*/ 1242280 h 1931508"/>
              <a:gd name="connsiteX2" fmla="*/ 8887 w 4662985"/>
              <a:gd name="connsiteY2" fmla="*/ 549241 h 1931508"/>
              <a:gd name="connsiteX3" fmla="*/ 481994 w 4662985"/>
              <a:gd name="connsiteY3" fmla="*/ 38891 h 1931508"/>
              <a:gd name="connsiteX4" fmla="*/ 4176837 w 4662985"/>
              <a:gd name="connsiteY4" fmla="*/ 108043 h 1931508"/>
              <a:gd name="connsiteX5" fmla="*/ 4661945 w 4662985"/>
              <a:gd name="connsiteY5" fmla="*/ 598104 h 1931508"/>
              <a:gd name="connsiteX6" fmla="*/ 4354479 w 4662985"/>
              <a:gd name="connsiteY6" fmla="*/ 1472118 h 1931508"/>
              <a:gd name="connsiteX7" fmla="*/ 1274188 w 4662985"/>
              <a:gd name="connsiteY7" fmla="*/ 1591276 h 1931508"/>
              <a:gd name="connsiteX8" fmla="*/ 896713 w 4662985"/>
              <a:gd name="connsiteY8" fmla="*/ 1931509 h 1931508"/>
              <a:gd name="connsiteX9" fmla="*/ 891379 w 4662985"/>
              <a:gd name="connsiteY9" fmla="*/ 1591181 h 1931508"/>
              <a:gd name="connsiteX0" fmla="*/ 891157 w 4662763"/>
              <a:gd name="connsiteY0" fmla="*/ 1591181 h 1931509"/>
              <a:gd name="connsiteX1" fmla="*/ 215888 w 4662763"/>
              <a:gd name="connsiteY1" fmla="*/ 1252973 h 1931509"/>
              <a:gd name="connsiteX2" fmla="*/ 8665 w 4662763"/>
              <a:gd name="connsiteY2" fmla="*/ 549241 h 1931509"/>
              <a:gd name="connsiteX3" fmla="*/ 481772 w 4662763"/>
              <a:gd name="connsiteY3" fmla="*/ 38891 h 1931509"/>
              <a:gd name="connsiteX4" fmla="*/ 4176615 w 4662763"/>
              <a:gd name="connsiteY4" fmla="*/ 108043 h 1931509"/>
              <a:gd name="connsiteX5" fmla="*/ 4661723 w 4662763"/>
              <a:gd name="connsiteY5" fmla="*/ 598104 h 1931509"/>
              <a:gd name="connsiteX6" fmla="*/ 4354257 w 4662763"/>
              <a:gd name="connsiteY6" fmla="*/ 1472118 h 1931509"/>
              <a:gd name="connsiteX7" fmla="*/ 1273966 w 4662763"/>
              <a:gd name="connsiteY7" fmla="*/ 1591276 h 1931509"/>
              <a:gd name="connsiteX8" fmla="*/ 896491 w 4662763"/>
              <a:gd name="connsiteY8" fmla="*/ 1931509 h 1931509"/>
              <a:gd name="connsiteX9" fmla="*/ 891157 w 4662763"/>
              <a:gd name="connsiteY9" fmla="*/ 1591181 h 1931509"/>
              <a:gd name="connsiteX0" fmla="*/ 893955 w 4665561"/>
              <a:gd name="connsiteY0" fmla="*/ 1591181 h 1931509"/>
              <a:gd name="connsiteX1" fmla="*/ 218686 w 4665561"/>
              <a:gd name="connsiteY1" fmla="*/ 1252973 h 1931509"/>
              <a:gd name="connsiteX2" fmla="*/ 11463 w 4665561"/>
              <a:gd name="connsiteY2" fmla="*/ 549241 h 1931509"/>
              <a:gd name="connsiteX3" fmla="*/ 484570 w 4665561"/>
              <a:gd name="connsiteY3" fmla="*/ 38891 h 1931509"/>
              <a:gd name="connsiteX4" fmla="*/ 4179413 w 4665561"/>
              <a:gd name="connsiteY4" fmla="*/ 108043 h 1931509"/>
              <a:gd name="connsiteX5" fmla="*/ 4664521 w 4665561"/>
              <a:gd name="connsiteY5" fmla="*/ 598104 h 1931509"/>
              <a:gd name="connsiteX6" fmla="*/ 4357055 w 4665561"/>
              <a:gd name="connsiteY6" fmla="*/ 1472118 h 1931509"/>
              <a:gd name="connsiteX7" fmla="*/ 1276764 w 4665561"/>
              <a:gd name="connsiteY7" fmla="*/ 1591276 h 1931509"/>
              <a:gd name="connsiteX8" fmla="*/ 899289 w 4665561"/>
              <a:gd name="connsiteY8" fmla="*/ 1931509 h 1931509"/>
              <a:gd name="connsiteX9" fmla="*/ 893955 w 4665561"/>
              <a:gd name="connsiteY9" fmla="*/ 1591181 h 1931509"/>
              <a:gd name="connsiteX0" fmla="*/ 882812 w 4654418"/>
              <a:gd name="connsiteY0" fmla="*/ 1591181 h 1931509"/>
              <a:gd name="connsiteX1" fmla="*/ 409762 w 4654418"/>
              <a:gd name="connsiteY1" fmla="*/ 1317128 h 1931509"/>
              <a:gd name="connsiteX2" fmla="*/ 320 w 4654418"/>
              <a:gd name="connsiteY2" fmla="*/ 549241 h 1931509"/>
              <a:gd name="connsiteX3" fmla="*/ 473427 w 4654418"/>
              <a:gd name="connsiteY3" fmla="*/ 38891 h 1931509"/>
              <a:gd name="connsiteX4" fmla="*/ 4168270 w 4654418"/>
              <a:gd name="connsiteY4" fmla="*/ 108043 h 1931509"/>
              <a:gd name="connsiteX5" fmla="*/ 4653378 w 4654418"/>
              <a:gd name="connsiteY5" fmla="*/ 598104 h 1931509"/>
              <a:gd name="connsiteX6" fmla="*/ 4345912 w 4654418"/>
              <a:gd name="connsiteY6" fmla="*/ 1472118 h 1931509"/>
              <a:gd name="connsiteX7" fmla="*/ 1265621 w 4654418"/>
              <a:gd name="connsiteY7" fmla="*/ 1591276 h 1931509"/>
              <a:gd name="connsiteX8" fmla="*/ 888146 w 4654418"/>
              <a:gd name="connsiteY8" fmla="*/ 1931509 h 1931509"/>
              <a:gd name="connsiteX9" fmla="*/ 882812 w 4654418"/>
              <a:gd name="connsiteY9" fmla="*/ 1591181 h 1931509"/>
              <a:gd name="connsiteX0" fmla="*/ 721472 w 4493078"/>
              <a:gd name="connsiteY0" fmla="*/ 1576074 h 1916402"/>
              <a:gd name="connsiteX1" fmla="*/ 248422 w 4493078"/>
              <a:gd name="connsiteY1" fmla="*/ 1302021 h 1916402"/>
              <a:gd name="connsiteX2" fmla="*/ 198481 w 4493078"/>
              <a:gd name="connsiteY2" fmla="*/ 544828 h 1916402"/>
              <a:gd name="connsiteX3" fmla="*/ 312087 w 4493078"/>
              <a:gd name="connsiteY3" fmla="*/ 23784 h 1916402"/>
              <a:gd name="connsiteX4" fmla="*/ 4006930 w 4493078"/>
              <a:gd name="connsiteY4" fmla="*/ 92936 h 1916402"/>
              <a:gd name="connsiteX5" fmla="*/ 4492038 w 4493078"/>
              <a:gd name="connsiteY5" fmla="*/ 582997 h 1916402"/>
              <a:gd name="connsiteX6" fmla="*/ 4184572 w 4493078"/>
              <a:gd name="connsiteY6" fmla="*/ 1457011 h 1916402"/>
              <a:gd name="connsiteX7" fmla="*/ 1104281 w 4493078"/>
              <a:gd name="connsiteY7" fmla="*/ 1576169 h 1916402"/>
              <a:gd name="connsiteX8" fmla="*/ 726806 w 4493078"/>
              <a:gd name="connsiteY8" fmla="*/ 1916402 h 1916402"/>
              <a:gd name="connsiteX9" fmla="*/ 721472 w 4493078"/>
              <a:gd name="connsiteY9" fmla="*/ 1576074 h 1916402"/>
              <a:gd name="connsiteX0" fmla="*/ 571898 w 4363378"/>
              <a:gd name="connsiteY0" fmla="*/ 1544826 h 1885154"/>
              <a:gd name="connsiteX1" fmla="*/ 98848 w 4363378"/>
              <a:gd name="connsiteY1" fmla="*/ 1270773 h 1885154"/>
              <a:gd name="connsiteX2" fmla="*/ 48907 w 4363378"/>
              <a:gd name="connsiteY2" fmla="*/ 513580 h 1885154"/>
              <a:gd name="connsiteX3" fmla="*/ 668060 w 4363378"/>
              <a:gd name="connsiteY3" fmla="*/ 56691 h 1885154"/>
              <a:gd name="connsiteX4" fmla="*/ 3857356 w 4363378"/>
              <a:gd name="connsiteY4" fmla="*/ 61688 h 1885154"/>
              <a:gd name="connsiteX5" fmla="*/ 4342464 w 4363378"/>
              <a:gd name="connsiteY5" fmla="*/ 551749 h 1885154"/>
              <a:gd name="connsiteX6" fmla="*/ 4034998 w 4363378"/>
              <a:gd name="connsiteY6" fmla="*/ 1425763 h 1885154"/>
              <a:gd name="connsiteX7" fmla="*/ 954707 w 4363378"/>
              <a:gd name="connsiteY7" fmla="*/ 1544921 h 1885154"/>
              <a:gd name="connsiteX8" fmla="*/ 577232 w 4363378"/>
              <a:gd name="connsiteY8" fmla="*/ 1885154 h 1885154"/>
              <a:gd name="connsiteX9" fmla="*/ 571898 w 4363378"/>
              <a:gd name="connsiteY9" fmla="*/ 1544826 h 1885154"/>
              <a:gd name="connsiteX0" fmla="*/ 571898 w 4363379"/>
              <a:gd name="connsiteY0" fmla="*/ 1544826 h 1885154"/>
              <a:gd name="connsiteX1" fmla="*/ 98848 w 4363379"/>
              <a:gd name="connsiteY1" fmla="*/ 1270773 h 1885154"/>
              <a:gd name="connsiteX2" fmla="*/ 48907 w 4363379"/>
              <a:gd name="connsiteY2" fmla="*/ 513580 h 1885154"/>
              <a:gd name="connsiteX3" fmla="*/ 668060 w 4363379"/>
              <a:gd name="connsiteY3" fmla="*/ 56691 h 1885154"/>
              <a:gd name="connsiteX4" fmla="*/ 3857356 w 4363379"/>
              <a:gd name="connsiteY4" fmla="*/ 61688 h 1885154"/>
              <a:gd name="connsiteX5" fmla="*/ 4342464 w 4363379"/>
              <a:gd name="connsiteY5" fmla="*/ 551749 h 1885154"/>
              <a:gd name="connsiteX6" fmla="*/ 4034998 w 4363379"/>
              <a:gd name="connsiteY6" fmla="*/ 1425763 h 1885154"/>
              <a:gd name="connsiteX7" fmla="*/ 954707 w 4363379"/>
              <a:gd name="connsiteY7" fmla="*/ 1544921 h 1885154"/>
              <a:gd name="connsiteX8" fmla="*/ 577232 w 4363379"/>
              <a:gd name="connsiteY8" fmla="*/ 1885154 h 1885154"/>
              <a:gd name="connsiteX9" fmla="*/ 571898 w 4363379"/>
              <a:gd name="connsiteY9" fmla="*/ 1544826 h 1885154"/>
              <a:gd name="connsiteX0" fmla="*/ 577456 w 4368937"/>
              <a:gd name="connsiteY0" fmla="*/ 1544826 h 1885154"/>
              <a:gd name="connsiteX1" fmla="*/ 104406 w 4368937"/>
              <a:gd name="connsiteY1" fmla="*/ 1270773 h 1885154"/>
              <a:gd name="connsiteX2" fmla="*/ 54465 w 4368937"/>
              <a:gd name="connsiteY2" fmla="*/ 513580 h 1885154"/>
              <a:gd name="connsiteX3" fmla="*/ 673618 w 4368937"/>
              <a:gd name="connsiteY3" fmla="*/ 56691 h 1885154"/>
              <a:gd name="connsiteX4" fmla="*/ 3862914 w 4368937"/>
              <a:gd name="connsiteY4" fmla="*/ 61688 h 1885154"/>
              <a:gd name="connsiteX5" fmla="*/ 4348022 w 4368937"/>
              <a:gd name="connsiteY5" fmla="*/ 551749 h 1885154"/>
              <a:gd name="connsiteX6" fmla="*/ 4040556 w 4368937"/>
              <a:gd name="connsiteY6" fmla="*/ 1425763 h 1885154"/>
              <a:gd name="connsiteX7" fmla="*/ 960265 w 4368937"/>
              <a:gd name="connsiteY7" fmla="*/ 1544921 h 1885154"/>
              <a:gd name="connsiteX8" fmla="*/ 582790 w 4368937"/>
              <a:gd name="connsiteY8" fmla="*/ 1885154 h 1885154"/>
              <a:gd name="connsiteX9" fmla="*/ 577456 w 4368937"/>
              <a:gd name="connsiteY9" fmla="*/ 1544826 h 1885154"/>
              <a:gd name="connsiteX0" fmla="*/ 558214 w 4349695"/>
              <a:gd name="connsiteY0" fmla="*/ 1544826 h 1885154"/>
              <a:gd name="connsiteX1" fmla="*/ 141335 w 4349695"/>
              <a:gd name="connsiteY1" fmla="*/ 1249388 h 1885154"/>
              <a:gd name="connsiteX2" fmla="*/ 35223 w 4349695"/>
              <a:gd name="connsiteY2" fmla="*/ 513580 h 1885154"/>
              <a:gd name="connsiteX3" fmla="*/ 654376 w 4349695"/>
              <a:gd name="connsiteY3" fmla="*/ 56691 h 1885154"/>
              <a:gd name="connsiteX4" fmla="*/ 3843672 w 4349695"/>
              <a:gd name="connsiteY4" fmla="*/ 61688 h 1885154"/>
              <a:gd name="connsiteX5" fmla="*/ 4328780 w 4349695"/>
              <a:gd name="connsiteY5" fmla="*/ 551749 h 1885154"/>
              <a:gd name="connsiteX6" fmla="*/ 4021314 w 4349695"/>
              <a:gd name="connsiteY6" fmla="*/ 1425763 h 1885154"/>
              <a:gd name="connsiteX7" fmla="*/ 941023 w 4349695"/>
              <a:gd name="connsiteY7" fmla="*/ 1544921 h 1885154"/>
              <a:gd name="connsiteX8" fmla="*/ 563548 w 4349695"/>
              <a:gd name="connsiteY8" fmla="*/ 1885154 h 1885154"/>
              <a:gd name="connsiteX9" fmla="*/ 558214 w 4349695"/>
              <a:gd name="connsiteY9" fmla="*/ 1544826 h 1885154"/>
              <a:gd name="connsiteX0" fmla="*/ 533956 w 4325437"/>
              <a:gd name="connsiteY0" fmla="*/ 1544826 h 1885154"/>
              <a:gd name="connsiteX1" fmla="*/ 117077 w 4325437"/>
              <a:gd name="connsiteY1" fmla="*/ 1249388 h 1885154"/>
              <a:gd name="connsiteX2" fmla="*/ 10965 w 4325437"/>
              <a:gd name="connsiteY2" fmla="*/ 513580 h 1885154"/>
              <a:gd name="connsiteX3" fmla="*/ 630118 w 4325437"/>
              <a:gd name="connsiteY3" fmla="*/ 56691 h 1885154"/>
              <a:gd name="connsiteX4" fmla="*/ 3819414 w 4325437"/>
              <a:gd name="connsiteY4" fmla="*/ 61688 h 1885154"/>
              <a:gd name="connsiteX5" fmla="*/ 4304522 w 4325437"/>
              <a:gd name="connsiteY5" fmla="*/ 551749 h 1885154"/>
              <a:gd name="connsiteX6" fmla="*/ 3997056 w 4325437"/>
              <a:gd name="connsiteY6" fmla="*/ 1425763 h 1885154"/>
              <a:gd name="connsiteX7" fmla="*/ 916765 w 4325437"/>
              <a:gd name="connsiteY7" fmla="*/ 1544921 h 1885154"/>
              <a:gd name="connsiteX8" fmla="*/ 539290 w 4325437"/>
              <a:gd name="connsiteY8" fmla="*/ 1885154 h 1885154"/>
              <a:gd name="connsiteX9" fmla="*/ 533956 w 4325437"/>
              <a:gd name="connsiteY9" fmla="*/ 1544826 h 1885154"/>
              <a:gd name="connsiteX0" fmla="*/ 541936 w 4333417"/>
              <a:gd name="connsiteY0" fmla="*/ 1542160 h 1882488"/>
              <a:gd name="connsiteX1" fmla="*/ 125057 w 4333417"/>
              <a:gd name="connsiteY1" fmla="*/ 1246722 h 1882488"/>
              <a:gd name="connsiteX2" fmla="*/ 7711 w 4333417"/>
              <a:gd name="connsiteY2" fmla="*/ 468144 h 1882488"/>
              <a:gd name="connsiteX3" fmla="*/ 638098 w 4333417"/>
              <a:gd name="connsiteY3" fmla="*/ 54025 h 1882488"/>
              <a:gd name="connsiteX4" fmla="*/ 3827394 w 4333417"/>
              <a:gd name="connsiteY4" fmla="*/ 59022 h 1882488"/>
              <a:gd name="connsiteX5" fmla="*/ 4312502 w 4333417"/>
              <a:gd name="connsiteY5" fmla="*/ 549083 h 1882488"/>
              <a:gd name="connsiteX6" fmla="*/ 4005036 w 4333417"/>
              <a:gd name="connsiteY6" fmla="*/ 1423097 h 1882488"/>
              <a:gd name="connsiteX7" fmla="*/ 924745 w 4333417"/>
              <a:gd name="connsiteY7" fmla="*/ 1542255 h 1882488"/>
              <a:gd name="connsiteX8" fmla="*/ 547270 w 4333417"/>
              <a:gd name="connsiteY8" fmla="*/ 1882488 h 1882488"/>
              <a:gd name="connsiteX9" fmla="*/ 541936 w 4333417"/>
              <a:gd name="connsiteY9" fmla="*/ 1542160 h 1882488"/>
              <a:gd name="connsiteX0" fmla="*/ 541936 w 4388134"/>
              <a:gd name="connsiteY0" fmla="*/ 1552672 h 1893000"/>
              <a:gd name="connsiteX1" fmla="*/ 125057 w 4388134"/>
              <a:gd name="connsiteY1" fmla="*/ 1257234 h 1893000"/>
              <a:gd name="connsiteX2" fmla="*/ 7711 w 4388134"/>
              <a:gd name="connsiteY2" fmla="*/ 478656 h 1893000"/>
              <a:gd name="connsiteX3" fmla="*/ 638098 w 4388134"/>
              <a:gd name="connsiteY3" fmla="*/ 64537 h 1893000"/>
              <a:gd name="connsiteX4" fmla="*/ 3827394 w 4388134"/>
              <a:gd name="connsiteY4" fmla="*/ 69534 h 1893000"/>
              <a:gd name="connsiteX5" fmla="*/ 4357440 w 4388134"/>
              <a:gd name="connsiteY5" fmla="*/ 719981 h 1893000"/>
              <a:gd name="connsiteX6" fmla="*/ 4005036 w 4388134"/>
              <a:gd name="connsiteY6" fmla="*/ 1433609 h 1893000"/>
              <a:gd name="connsiteX7" fmla="*/ 924745 w 4388134"/>
              <a:gd name="connsiteY7" fmla="*/ 1552767 h 1893000"/>
              <a:gd name="connsiteX8" fmla="*/ 547270 w 4388134"/>
              <a:gd name="connsiteY8" fmla="*/ 1893000 h 1893000"/>
              <a:gd name="connsiteX9" fmla="*/ 541936 w 4388134"/>
              <a:gd name="connsiteY9" fmla="*/ 1552672 h 1893000"/>
              <a:gd name="connsiteX0" fmla="*/ 541936 w 4371319"/>
              <a:gd name="connsiteY0" fmla="*/ 1552672 h 1893000"/>
              <a:gd name="connsiteX1" fmla="*/ 125057 w 4371319"/>
              <a:gd name="connsiteY1" fmla="*/ 1257234 h 1893000"/>
              <a:gd name="connsiteX2" fmla="*/ 7711 w 4371319"/>
              <a:gd name="connsiteY2" fmla="*/ 478656 h 1893000"/>
              <a:gd name="connsiteX3" fmla="*/ 638098 w 4371319"/>
              <a:gd name="connsiteY3" fmla="*/ 64537 h 1893000"/>
              <a:gd name="connsiteX4" fmla="*/ 3827394 w 4371319"/>
              <a:gd name="connsiteY4" fmla="*/ 69534 h 1893000"/>
              <a:gd name="connsiteX5" fmla="*/ 4357440 w 4371319"/>
              <a:gd name="connsiteY5" fmla="*/ 719981 h 1893000"/>
              <a:gd name="connsiteX6" fmla="*/ 4005036 w 4371319"/>
              <a:gd name="connsiteY6" fmla="*/ 1433609 h 1893000"/>
              <a:gd name="connsiteX7" fmla="*/ 924745 w 4371319"/>
              <a:gd name="connsiteY7" fmla="*/ 1552767 h 1893000"/>
              <a:gd name="connsiteX8" fmla="*/ 547270 w 4371319"/>
              <a:gd name="connsiteY8" fmla="*/ 1893000 h 1893000"/>
              <a:gd name="connsiteX9" fmla="*/ 541936 w 4371319"/>
              <a:gd name="connsiteY9" fmla="*/ 1552672 h 1893000"/>
              <a:gd name="connsiteX0" fmla="*/ 541936 w 4371319"/>
              <a:gd name="connsiteY0" fmla="*/ 1552672 h 1860922"/>
              <a:gd name="connsiteX1" fmla="*/ 125057 w 4371319"/>
              <a:gd name="connsiteY1" fmla="*/ 1257234 h 1860922"/>
              <a:gd name="connsiteX2" fmla="*/ 7711 w 4371319"/>
              <a:gd name="connsiteY2" fmla="*/ 478656 h 1860922"/>
              <a:gd name="connsiteX3" fmla="*/ 638098 w 4371319"/>
              <a:gd name="connsiteY3" fmla="*/ 64537 h 1860922"/>
              <a:gd name="connsiteX4" fmla="*/ 3827394 w 4371319"/>
              <a:gd name="connsiteY4" fmla="*/ 69534 h 1860922"/>
              <a:gd name="connsiteX5" fmla="*/ 4357440 w 4371319"/>
              <a:gd name="connsiteY5" fmla="*/ 719981 h 1860922"/>
              <a:gd name="connsiteX6" fmla="*/ 4005036 w 4371319"/>
              <a:gd name="connsiteY6" fmla="*/ 1433609 h 1860922"/>
              <a:gd name="connsiteX7" fmla="*/ 924745 w 4371319"/>
              <a:gd name="connsiteY7" fmla="*/ 1552767 h 1860922"/>
              <a:gd name="connsiteX8" fmla="*/ 513567 w 4371319"/>
              <a:gd name="connsiteY8" fmla="*/ 1860922 h 1860922"/>
              <a:gd name="connsiteX9" fmla="*/ 541936 w 4371319"/>
              <a:gd name="connsiteY9" fmla="*/ 1552672 h 1860922"/>
              <a:gd name="connsiteX0" fmla="*/ 541936 w 4371319"/>
              <a:gd name="connsiteY0" fmla="*/ 1552672 h 1860922"/>
              <a:gd name="connsiteX1" fmla="*/ 125057 w 4371319"/>
              <a:gd name="connsiteY1" fmla="*/ 1257234 h 1860922"/>
              <a:gd name="connsiteX2" fmla="*/ 7711 w 4371319"/>
              <a:gd name="connsiteY2" fmla="*/ 478656 h 1860922"/>
              <a:gd name="connsiteX3" fmla="*/ 638098 w 4371319"/>
              <a:gd name="connsiteY3" fmla="*/ 64537 h 1860922"/>
              <a:gd name="connsiteX4" fmla="*/ 3827394 w 4371319"/>
              <a:gd name="connsiteY4" fmla="*/ 69534 h 1860922"/>
              <a:gd name="connsiteX5" fmla="*/ 4357440 w 4371319"/>
              <a:gd name="connsiteY5" fmla="*/ 719981 h 1860922"/>
              <a:gd name="connsiteX6" fmla="*/ 4003373 w 4371319"/>
              <a:gd name="connsiteY6" fmla="*/ 1412283 h 1860922"/>
              <a:gd name="connsiteX7" fmla="*/ 924745 w 4371319"/>
              <a:gd name="connsiteY7" fmla="*/ 1552767 h 1860922"/>
              <a:gd name="connsiteX8" fmla="*/ 513567 w 4371319"/>
              <a:gd name="connsiteY8" fmla="*/ 1860922 h 1860922"/>
              <a:gd name="connsiteX9" fmla="*/ 541936 w 4371319"/>
              <a:gd name="connsiteY9" fmla="*/ 1552672 h 1860922"/>
              <a:gd name="connsiteX0" fmla="*/ 541936 w 4372709"/>
              <a:gd name="connsiteY0" fmla="*/ 1574600 h 1882850"/>
              <a:gd name="connsiteX1" fmla="*/ 125057 w 4372709"/>
              <a:gd name="connsiteY1" fmla="*/ 1279162 h 1882850"/>
              <a:gd name="connsiteX2" fmla="*/ 7711 w 4372709"/>
              <a:gd name="connsiteY2" fmla="*/ 500584 h 1882850"/>
              <a:gd name="connsiteX3" fmla="*/ 638098 w 4372709"/>
              <a:gd name="connsiteY3" fmla="*/ 86465 h 1882850"/>
              <a:gd name="connsiteX4" fmla="*/ 3836101 w 4372709"/>
              <a:gd name="connsiteY4" fmla="*/ 58680 h 1882850"/>
              <a:gd name="connsiteX5" fmla="*/ 4357440 w 4372709"/>
              <a:gd name="connsiteY5" fmla="*/ 741909 h 1882850"/>
              <a:gd name="connsiteX6" fmla="*/ 4003373 w 4372709"/>
              <a:gd name="connsiteY6" fmla="*/ 1434211 h 1882850"/>
              <a:gd name="connsiteX7" fmla="*/ 924745 w 4372709"/>
              <a:gd name="connsiteY7" fmla="*/ 1574695 h 1882850"/>
              <a:gd name="connsiteX8" fmla="*/ 513567 w 4372709"/>
              <a:gd name="connsiteY8" fmla="*/ 1882850 h 1882850"/>
              <a:gd name="connsiteX9" fmla="*/ 541936 w 4372709"/>
              <a:gd name="connsiteY9" fmla="*/ 1574600 h 1882850"/>
              <a:gd name="connsiteX0" fmla="*/ 596079 w 4426852"/>
              <a:gd name="connsiteY0" fmla="*/ 1574294 h 1882544"/>
              <a:gd name="connsiteX1" fmla="*/ 179200 w 4426852"/>
              <a:gd name="connsiteY1" fmla="*/ 1278856 h 1882544"/>
              <a:gd name="connsiteX2" fmla="*/ 5005 w 4426852"/>
              <a:gd name="connsiteY2" fmla="*/ 493573 h 1882544"/>
              <a:gd name="connsiteX3" fmla="*/ 692241 w 4426852"/>
              <a:gd name="connsiteY3" fmla="*/ 86159 h 1882544"/>
              <a:gd name="connsiteX4" fmla="*/ 3890244 w 4426852"/>
              <a:gd name="connsiteY4" fmla="*/ 58374 h 1882544"/>
              <a:gd name="connsiteX5" fmla="*/ 4411583 w 4426852"/>
              <a:gd name="connsiteY5" fmla="*/ 741603 h 1882544"/>
              <a:gd name="connsiteX6" fmla="*/ 4057516 w 4426852"/>
              <a:gd name="connsiteY6" fmla="*/ 1433905 h 1882544"/>
              <a:gd name="connsiteX7" fmla="*/ 978888 w 4426852"/>
              <a:gd name="connsiteY7" fmla="*/ 1574389 h 1882544"/>
              <a:gd name="connsiteX8" fmla="*/ 567710 w 4426852"/>
              <a:gd name="connsiteY8" fmla="*/ 1882544 h 1882544"/>
              <a:gd name="connsiteX9" fmla="*/ 596079 w 4426852"/>
              <a:gd name="connsiteY9" fmla="*/ 1574294 h 1882544"/>
              <a:gd name="connsiteX0" fmla="*/ 614119 w 4445340"/>
              <a:gd name="connsiteY0" fmla="*/ 1619631 h 1927881"/>
              <a:gd name="connsiteX1" fmla="*/ 197240 w 4445340"/>
              <a:gd name="connsiteY1" fmla="*/ 1324193 h 1927881"/>
              <a:gd name="connsiteX2" fmla="*/ 23045 w 4445340"/>
              <a:gd name="connsiteY2" fmla="*/ 538910 h 1927881"/>
              <a:gd name="connsiteX3" fmla="*/ 692421 w 4445340"/>
              <a:gd name="connsiteY3" fmla="*/ 46983 h 1927881"/>
              <a:gd name="connsiteX4" fmla="*/ 3908284 w 4445340"/>
              <a:gd name="connsiteY4" fmla="*/ 103711 h 1927881"/>
              <a:gd name="connsiteX5" fmla="*/ 4429623 w 4445340"/>
              <a:gd name="connsiteY5" fmla="*/ 786940 h 1927881"/>
              <a:gd name="connsiteX6" fmla="*/ 4075556 w 4445340"/>
              <a:gd name="connsiteY6" fmla="*/ 1479242 h 1927881"/>
              <a:gd name="connsiteX7" fmla="*/ 996928 w 4445340"/>
              <a:gd name="connsiteY7" fmla="*/ 1619726 h 1927881"/>
              <a:gd name="connsiteX8" fmla="*/ 585750 w 4445340"/>
              <a:gd name="connsiteY8" fmla="*/ 1927881 h 1927881"/>
              <a:gd name="connsiteX9" fmla="*/ 614119 w 4445340"/>
              <a:gd name="connsiteY9" fmla="*/ 1619631 h 1927881"/>
              <a:gd name="connsiteX0" fmla="*/ 595113 w 4426334"/>
              <a:gd name="connsiteY0" fmla="*/ 1619631 h 1927881"/>
              <a:gd name="connsiteX1" fmla="*/ 178234 w 4426334"/>
              <a:gd name="connsiteY1" fmla="*/ 1324193 h 1927881"/>
              <a:gd name="connsiteX2" fmla="*/ 4039 w 4426334"/>
              <a:gd name="connsiteY2" fmla="*/ 538910 h 1927881"/>
              <a:gd name="connsiteX3" fmla="*/ 673415 w 4426334"/>
              <a:gd name="connsiteY3" fmla="*/ 46983 h 1927881"/>
              <a:gd name="connsiteX4" fmla="*/ 3889278 w 4426334"/>
              <a:gd name="connsiteY4" fmla="*/ 103711 h 1927881"/>
              <a:gd name="connsiteX5" fmla="*/ 4410617 w 4426334"/>
              <a:gd name="connsiteY5" fmla="*/ 786940 h 1927881"/>
              <a:gd name="connsiteX6" fmla="*/ 4056550 w 4426334"/>
              <a:gd name="connsiteY6" fmla="*/ 1479242 h 1927881"/>
              <a:gd name="connsiteX7" fmla="*/ 977922 w 4426334"/>
              <a:gd name="connsiteY7" fmla="*/ 1619726 h 1927881"/>
              <a:gd name="connsiteX8" fmla="*/ 566744 w 4426334"/>
              <a:gd name="connsiteY8" fmla="*/ 1927881 h 1927881"/>
              <a:gd name="connsiteX9" fmla="*/ 595113 w 4426334"/>
              <a:gd name="connsiteY9" fmla="*/ 1619631 h 1927881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0649"/>
              <a:gd name="connsiteY0" fmla="*/ 1629405 h 1937655"/>
              <a:gd name="connsiteX1" fmla="*/ 162953 w 4410649"/>
              <a:gd name="connsiteY1" fmla="*/ 1333967 h 1937655"/>
              <a:gd name="connsiteX2" fmla="*/ 4508 w 4410649"/>
              <a:gd name="connsiteY2" fmla="*/ 461795 h 1937655"/>
              <a:gd name="connsiteX3" fmla="*/ 658134 w 4410649"/>
              <a:gd name="connsiteY3" fmla="*/ 56757 h 1937655"/>
              <a:gd name="connsiteX4" fmla="*/ 3871596 w 4410649"/>
              <a:gd name="connsiteY4" fmla="*/ 83126 h 1937655"/>
              <a:gd name="connsiteX5" fmla="*/ 4395336 w 4410649"/>
              <a:gd name="connsiteY5" fmla="*/ 796714 h 1937655"/>
              <a:gd name="connsiteX6" fmla="*/ 4041269 w 4410649"/>
              <a:gd name="connsiteY6" fmla="*/ 1489016 h 1937655"/>
              <a:gd name="connsiteX7" fmla="*/ 962641 w 4410649"/>
              <a:gd name="connsiteY7" fmla="*/ 1629500 h 1937655"/>
              <a:gd name="connsiteX8" fmla="*/ 551463 w 4410649"/>
              <a:gd name="connsiteY8" fmla="*/ 1937655 h 1937655"/>
              <a:gd name="connsiteX9" fmla="*/ 579832 w 4410649"/>
              <a:gd name="connsiteY9" fmla="*/ 1629405 h 1937655"/>
              <a:gd name="connsiteX0" fmla="*/ 579832 w 4410649"/>
              <a:gd name="connsiteY0" fmla="*/ 1629405 h 1937655"/>
              <a:gd name="connsiteX1" fmla="*/ 162953 w 4410649"/>
              <a:gd name="connsiteY1" fmla="*/ 1333967 h 1937655"/>
              <a:gd name="connsiteX2" fmla="*/ 4508 w 4410649"/>
              <a:gd name="connsiteY2" fmla="*/ 461795 h 1937655"/>
              <a:gd name="connsiteX3" fmla="*/ 658134 w 4410649"/>
              <a:gd name="connsiteY3" fmla="*/ 56757 h 1937655"/>
              <a:gd name="connsiteX4" fmla="*/ 3871596 w 4410649"/>
              <a:gd name="connsiteY4" fmla="*/ 83126 h 1937655"/>
              <a:gd name="connsiteX5" fmla="*/ 4395336 w 4410649"/>
              <a:gd name="connsiteY5" fmla="*/ 796714 h 1937655"/>
              <a:gd name="connsiteX6" fmla="*/ 4041269 w 4410649"/>
              <a:gd name="connsiteY6" fmla="*/ 1489016 h 1937655"/>
              <a:gd name="connsiteX7" fmla="*/ 962641 w 4410649"/>
              <a:gd name="connsiteY7" fmla="*/ 1629500 h 1937655"/>
              <a:gd name="connsiteX8" fmla="*/ 551463 w 4410649"/>
              <a:gd name="connsiteY8" fmla="*/ 1937655 h 1937655"/>
              <a:gd name="connsiteX9" fmla="*/ 579832 w 4410649"/>
              <a:gd name="connsiteY9" fmla="*/ 1629405 h 1937655"/>
              <a:gd name="connsiteX0" fmla="*/ 579832 w 4410649"/>
              <a:gd name="connsiteY0" fmla="*/ 1638498 h 1946748"/>
              <a:gd name="connsiteX1" fmla="*/ 162953 w 4410649"/>
              <a:gd name="connsiteY1" fmla="*/ 1343060 h 1946748"/>
              <a:gd name="connsiteX2" fmla="*/ 4508 w 4410649"/>
              <a:gd name="connsiteY2" fmla="*/ 470888 h 1946748"/>
              <a:gd name="connsiteX3" fmla="*/ 658134 w 4410649"/>
              <a:gd name="connsiteY3" fmla="*/ 65850 h 1946748"/>
              <a:gd name="connsiteX4" fmla="*/ 3871596 w 4410649"/>
              <a:gd name="connsiteY4" fmla="*/ 92219 h 1946748"/>
              <a:gd name="connsiteX5" fmla="*/ 4395336 w 4410649"/>
              <a:gd name="connsiteY5" fmla="*/ 805807 h 1946748"/>
              <a:gd name="connsiteX6" fmla="*/ 4041269 w 4410649"/>
              <a:gd name="connsiteY6" fmla="*/ 1498109 h 1946748"/>
              <a:gd name="connsiteX7" fmla="*/ 962641 w 4410649"/>
              <a:gd name="connsiteY7" fmla="*/ 1638593 h 1946748"/>
              <a:gd name="connsiteX8" fmla="*/ 551463 w 4410649"/>
              <a:gd name="connsiteY8" fmla="*/ 1946748 h 1946748"/>
              <a:gd name="connsiteX9" fmla="*/ 579832 w 4410649"/>
              <a:gd name="connsiteY9" fmla="*/ 1638498 h 1946748"/>
              <a:gd name="connsiteX0" fmla="*/ 600513 w 4431330"/>
              <a:gd name="connsiteY0" fmla="*/ 1634336 h 1942586"/>
              <a:gd name="connsiteX1" fmla="*/ 183634 w 4431330"/>
              <a:gd name="connsiteY1" fmla="*/ 1338898 h 1942586"/>
              <a:gd name="connsiteX2" fmla="*/ 3895 w 4431330"/>
              <a:gd name="connsiteY2" fmla="*/ 545802 h 1942586"/>
              <a:gd name="connsiteX3" fmla="*/ 678815 w 4431330"/>
              <a:gd name="connsiteY3" fmla="*/ 61688 h 1942586"/>
              <a:gd name="connsiteX4" fmla="*/ 3892277 w 4431330"/>
              <a:gd name="connsiteY4" fmla="*/ 88057 h 1942586"/>
              <a:gd name="connsiteX5" fmla="*/ 4416017 w 4431330"/>
              <a:gd name="connsiteY5" fmla="*/ 801645 h 1942586"/>
              <a:gd name="connsiteX6" fmla="*/ 4061950 w 4431330"/>
              <a:gd name="connsiteY6" fmla="*/ 1493947 h 1942586"/>
              <a:gd name="connsiteX7" fmla="*/ 983322 w 4431330"/>
              <a:gd name="connsiteY7" fmla="*/ 1634431 h 1942586"/>
              <a:gd name="connsiteX8" fmla="*/ 572144 w 4431330"/>
              <a:gd name="connsiteY8" fmla="*/ 1942586 h 1942586"/>
              <a:gd name="connsiteX9" fmla="*/ 600513 w 4431330"/>
              <a:gd name="connsiteY9" fmla="*/ 1634336 h 1942586"/>
              <a:gd name="connsiteX0" fmla="*/ 612401 w 4443218"/>
              <a:gd name="connsiteY0" fmla="*/ 1634336 h 1942586"/>
              <a:gd name="connsiteX1" fmla="*/ 195522 w 4443218"/>
              <a:gd name="connsiteY1" fmla="*/ 1338898 h 1942586"/>
              <a:gd name="connsiteX2" fmla="*/ 15783 w 4443218"/>
              <a:gd name="connsiteY2" fmla="*/ 545802 h 1942586"/>
              <a:gd name="connsiteX3" fmla="*/ 690703 w 4443218"/>
              <a:gd name="connsiteY3" fmla="*/ 61688 h 1942586"/>
              <a:gd name="connsiteX4" fmla="*/ 3904165 w 4443218"/>
              <a:gd name="connsiteY4" fmla="*/ 88057 h 1942586"/>
              <a:gd name="connsiteX5" fmla="*/ 4427905 w 4443218"/>
              <a:gd name="connsiteY5" fmla="*/ 801645 h 1942586"/>
              <a:gd name="connsiteX6" fmla="*/ 4073838 w 4443218"/>
              <a:gd name="connsiteY6" fmla="*/ 1493947 h 1942586"/>
              <a:gd name="connsiteX7" fmla="*/ 995210 w 4443218"/>
              <a:gd name="connsiteY7" fmla="*/ 1634431 h 1942586"/>
              <a:gd name="connsiteX8" fmla="*/ 584032 w 4443218"/>
              <a:gd name="connsiteY8" fmla="*/ 1942586 h 1942586"/>
              <a:gd name="connsiteX9" fmla="*/ 612401 w 4443218"/>
              <a:gd name="connsiteY9" fmla="*/ 1634336 h 1942586"/>
              <a:gd name="connsiteX0" fmla="*/ 612401 w 4443218"/>
              <a:gd name="connsiteY0" fmla="*/ 1644886 h 1953136"/>
              <a:gd name="connsiteX1" fmla="*/ 195522 w 4443218"/>
              <a:gd name="connsiteY1" fmla="*/ 1349448 h 1953136"/>
              <a:gd name="connsiteX2" fmla="*/ 15783 w 4443218"/>
              <a:gd name="connsiteY2" fmla="*/ 556352 h 1953136"/>
              <a:gd name="connsiteX3" fmla="*/ 690703 w 4443218"/>
              <a:gd name="connsiteY3" fmla="*/ 72238 h 1953136"/>
              <a:gd name="connsiteX4" fmla="*/ 3904165 w 4443218"/>
              <a:gd name="connsiteY4" fmla="*/ 98607 h 1953136"/>
              <a:gd name="connsiteX5" fmla="*/ 4427905 w 4443218"/>
              <a:gd name="connsiteY5" fmla="*/ 812195 h 1953136"/>
              <a:gd name="connsiteX6" fmla="*/ 4073838 w 4443218"/>
              <a:gd name="connsiteY6" fmla="*/ 1504497 h 1953136"/>
              <a:gd name="connsiteX7" fmla="*/ 995210 w 4443218"/>
              <a:gd name="connsiteY7" fmla="*/ 1644981 h 1953136"/>
              <a:gd name="connsiteX8" fmla="*/ 584032 w 4443218"/>
              <a:gd name="connsiteY8" fmla="*/ 1953136 h 1953136"/>
              <a:gd name="connsiteX9" fmla="*/ 612401 w 4443218"/>
              <a:gd name="connsiteY9" fmla="*/ 1644886 h 1953136"/>
              <a:gd name="connsiteX0" fmla="*/ 612401 w 4443218"/>
              <a:gd name="connsiteY0" fmla="*/ 1663141 h 1971391"/>
              <a:gd name="connsiteX1" fmla="*/ 195522 w 4443218"/>
              <a:gd name="connsiteY1" fmla="*/ 1367703 h 1971391"/>
              <a:gd name="connsiteX2" fmla="*/ 15783 w 4443218"/>
              <a:gd name="connsiteY2" fmla="*/ 574607 h 1971391"/>
              <a:gd name="connsiteX3" fmla="*/ 690703 w 4443218"/>
              <a:gd name="connsiteY3" fmla="*/ 90493 h 1971391"/>
              <a:gd name="connsiteX4" fmla="*/ 3904165 w 4443218"/>
              <a:gd name="connsiteY4" fmla="*/ 116862 h 1971391"/>
              <a:gd name="connsiteX5" fmla="*/ 4427905 w 4443218"/>
              <a:gd name="connsiteY5" fmla="*/ 830450 h 1971391"/>
              <a:gd name="connsiteX6" fmla="*/ 4073838 w 4443218"/>
              <a:gd name="connsiteY6" fmla="*/ 1522752 h 1971391"/>
              <a:gd name="connsiteX7" fmla="*/ 995210 w 4443218"/>
              <a:gd name="connsiteY7" fmla="*/ 1663236 h 1971391"/>
              <a:gd name="connsiteX8" fmla="*/ 584032 w 4443218"/>
              <a:gd name="connsiteY8" fmla="*/ 1971391 h 1971391"/>
              <a:gd name="connsiteX9" fmla="*/ 612401 w 4443218"/>
              <a:gd name="connsiteY9" fmla="*/ 1663141 h 1971391"/>
              <a:gd name="connsiteX0" fmla="*/ 612401 w 4443218"/>
              <a:gd name="connsiteY0" fmla="*/ 1663141 h 1971391"/>
              <a:gd name="connsiteX1" fmla="*/ 195522 w 4443218"/>
              <a:gd name="connsiteY1" fmla="*/ 1367703 h 1971391"/>
              <a:gd name="connsiteX2" fmla="*/ 15783 w 4443218"/>
              <a:gd name="connsiteY2" fmla="*/ 574607 h 1971391"/>
              <a:gd name="connsiteX3" fmla="*/ 690703 w 4443218"/>
              <a:gd name="connsiteY3" fmla="*/ 90493 h 1971391"/>
              <a:gd name="connsiteX4" fmla="*/ 3904165 w 4443218"/>
              <a:gd name="connsiteY4" fmla="*/ 116862 h 1971391"/>
              <a:gd name="connsiteX5" fmla="*/ 4427905 w 4443218"/>
              <a:gd name="connsiteY5" fmla="*/ 830450 h 1971391"/>
              <a:gd name="connsiteX6" fmla="*/ 4019723 w 4443218"/>
              <a:gd name="connsiteY6" fmla="*/ 1535147 h 1971391"/>
              <a:gd name="connsiteX7" fmla="*/ 995210 w 4443218"/>
              <a:gd name="connsiteY7" fmla="*/ 1663236 h 1971391"/>
              <a:gd name="connsiteX8" fmla="*/ 584032 w 4443218"/>
              <a:gd name="connsiteY8" fmla="*/ 1971391 h 1971391"/>
              <a:gd name="connsiteX9" fmla="*/ 612401 w 4443218"/>
              <a:gd name="connsiteY9" fmla="*/ 1663141 h 1971391"/>
              <a:gd name="connsiteX0" fmla="*/ 612401 w 4443218"/>
              <a:gd name="connsiteY0" fmla="*/ 1663141 h 1971391"/>
              <a:gd name="connsiteX1" fmla="*/ 195522 w 4443218"/>
              <a:gd name="connsiteY1" fmla="*/ 1367703 h 1971391"/>
              <a:gd name="connsiteX2" fmla="*/ 15783 w 4443218"/>
              <a:gd name="connsiteY2" fmla="*/ 574607 h 1971391"/>
              <a:gd name="connsiteX3" fmla="*/ 690703 w 4443218"/>
              <a:gd name="connsiteY3" fmla="*/ 90493 h 1971391"/>
              <a:gd name="connsiteX4" fmla="*/ 3904165 w 4443218"/>
              <a:gd name="connsiteY4" fmla="*/ 116862 h 1971391"/>
              <a:gd name="connsiteX5" fmla="*/ 4427905 w 4443218"/>
              <a:gd name="connsiteY5" fmla="*/ 830450 h 1971391"/>
              <a:gd name="connsiteX6" fmla="*/ 3983195 w 4443218"/>
              <a:gd name="connsiteY6" fmla="*/ 1537694 h 1971391"/>
              <a:gd name="connsiteX7" fmla="*/ 995210 w 4443218"/>
              <a:gd name="connsiteY7" fmla="*/ 1663236 h 1971391"/>
              <a:gd name="connsiteX8" fmla="*/ 584032 w 4443218"/>
              <a:gd name="connsiteY8" fmla="*/ 1971391 h 1971391"/>
              <a:gd name="connsiteX9" fmla="*/ 612401 w 4443218"/>
              <a:gd name="connsiteY9" fmla="*/ 1663141 h 1971391"/>
              <a:gd name="connsiteX0" fmla="*/ 612401 w 4443218"/>
              <a:gd name="connsiteY0" fmla="*/ 1663141 h 1971391"/>
              <a:gd name="connsiteX1" fmla="*/ 195522 w 4443218"/>
              <a:gd name="connsiteY1" fmla="*/ 1367703 h 1971391"/>
              <a:gd name="connsiteX2" fmla="*/ 15783 w 4443218"/>
              <a:gd name="connsiteY2" fmla="*/ 574607 h 1971391"/>
              <a:gd name="connsiteX3" fmla="*/ 690703 w 4443218"/>
              <a:gd name="connsiteY3" fmla="*/ 90493 h 1971391"/>
              <a:gd name="connsiteX4" fmla="*/ 3904165 w 4443218"/>
              <a:gd name="connsiteY4" fmla="*/ 116862 h 1971391"/>
              <a:gd name="connsiteX5" fmla="*/ 4427905 w 4443218"/>
              <a:gd name="connsiteY5" fmla="*/ 830450 h 1971391"/>
              <a:gd name="connsiteX6" fmla="*/ 3983195 w 4443218"/>
              <a:gd name="connsiteY6" fmla="*/ 1537694 h 1971391"/>
              <a:gd name="connsiteX7" fmla="*/ 995210 w 4443218"/>
              <a:gd name="connsiteY7" fmla="*/ 1663236 h 1971391"/>
              <a:gd name="connsiteX8" fmla="*/ 584032 w 4443218"/>
              <a:gd name="connsiteY8" fmla="*/ 1971391 h 1971391"/>
              <a:gd name="connsiteX9" fmla="*/ 612401 w 4443218"/>
              <a:gd name="connsiteY9" fmla="*/ 1663141 h 1971391"/>
              <a:gd name="connsiteX0" fmla="*/ 612401 w 4443218"/>
              <a:gd name="connsiteY0" fmla="*/ 1663141 h 1971391"/>
              <a:gd name="connsiteX1" fmla="*/ 195522 w 4443218"/>
              <a:gd name="connsiteY1" fmla="*/ 1367703 h 1971391"/>
              <a:gd name="connsiteX2" fmla="*/ 15783 w 4443218"/>
              <a:gd name="connsiteY2" fmla="*/ 574607 h 1971391"/>
              <a:gd name="connsiteX3" fmla="*/ 690703 w 4443218"/>
              <a:gd name="connsiteY3" fmla="*/ 90493 h 1971391"/>
              <a:gd name="connsiteX4" fmla="*/ 3904165 w 4443218"/>
              <a:gd name="connsiteY4" fmla="*/ 116862 h 1971391"/>
              <a:gd name="connsiteX5" fmla="*/ 4427905 w 4443218"/>
              <a:gd name="connsiteY5" fmla="*/ 830450 h 1971391"/>
              <a:gd name="connsiteX6" fmla="*/ 3939569 w 4443218"/>
              <a:gd name="connsiteY6" fmla="*/ 1566599 h 1971391"/>
              <a:gd name="connsiteX7" fmla="*/ 995210 w 4443218"/>
              <a:gd name="connsiteY7" fmla="*/ 1663236 h 1971391"/>
              <a:gd name="connsiteX8" fmla="*/ 584032 w 4443218"/>
              <a:gd name="connsiteY8" fmla="*/ 1971391 h 1971391"/>
              <a:gd name="connsiteX9" fmla="*/ 612401 w 4443218"/>
              <a:gd name="connsiteY9" fmla="*/ 1663141 h 1971391"/>
              <a:gd name="connsiteX0" fmla="*/ 612401 w 4443218"/>
              <a:gd name="connsiteY0" fmla="*/ 1663141 h 1971391"/>
              <a:gd name="connsiteX1" fmla="*/ 195522 w 4443218"/>
              <a:gd name="connsiteY1" fmla="*/ 1367703 h 1971391"/>
              <a:gd name="connsiteX2" fmla="*/ 15783 w 4443218"/>
              <a:gd name="connsiteY2" fmla="*/ 574607 h 1971391"/>
              <a:gd name="connsiteX3" fmla="*/ 690703 w 4443218"/>
              <a:gd name="connsiteY3" fmla="*/ 90493 h 1971391"/>
              <a:gd name="connsiteX4" fmla="*/ 3904165 w 4443218"/>
              <a:gd name="connsiteY4" fmla="*/ 116862 h 1971391"/>
              <a:gd name="connsiteX5" fmla="*/ 4427905 w 4443218"/>
              <a:gd name="connsiteY5" fmla="*/ 830450 h 1971391"/>
              <a:gd name="connsiteX6" fmla="*/ 3918592 w 4443218"/>
              <a:gd name="connsiteY6" fmla="*/ 1533576 h 1971391"/>
              <a:gd name="connsiteX7" fmla="*/ 995210 w 4443218"/>
              <a:gd name="connsiteY7" fmla="*/ 1663236 h 1971391"/>
              <a:gd name="connsiteX8" fmla="*/ 584032 w 4443218"/>
              <a:gd name="connsiteY8" fmla="*/ 1971391 h 1971391"/>
              <a:gd name="connsiteX9" fmla="*/ 612401 w 4443218"/>
              <a:gd name="connsiteY9" fmla="*/ 1663141 h 1971391"/>
              <a:gd name="connsiteX0" fmla="*/ 612401 w 4425473"/>
              <a:gd name="connsiteY0" fmla="*/ 1661411 h 1969661"/>
              <a:gd name="connsiteX1" fmla="*/ 195522 w 4425473"/>
              <a:gd name="connsiteY1" fmla="*/ 1365973 h 1969661"/>
              <a:gd name="connsiteX2" fmla="*/ 15783 w 4425473"/>
              <a:gd name="connsiteY2" fmla="*/ 572877 h 1969661"/>
              <a:gd name="connsiteX3" fmla="*/ 690703 w 4425473"/>
              <a:gd name="connsiteY3" fmla="*/ 88763 h 1969661"/>
              <a:gd name="connsiteX4" fmla="*/ 3904165 w 4425473"/>
              <a:gd name="connsiteY4" fmla="*/ 115132 h 1969661"/>
              <a:gd name="connsiteX5" fmla="*/ 4406927 w 4425473"/>
              <a:gd name="connsiteY5" fmla="*/ 795698 h 1969661"/>
              <a:gd name="connsiteX6" fmla="*/ 3918592 w 4425473"/>
              <a:gd name="connsiteY6" fmla="*/ 1531846 h 1969661"/>
              <a:gd name="connsiteX7" fmla="*/ 995210 w 4425473"/>
              <a:gd name="connsiteY7" fmla="*/ 1661506 h 1969661"/>
              <a:gd name="connsiteX8" fmla="*/ 584032 w 4425473"/>
              <a:gd name="connsiteY8" fmla="*/ 1969661 h 1969661"/>
              <a:gd name="connsiteX9" fmla="*/ 612401 w 4425473"/>
              <a:gd name="connsiteY9" fmla="*/ 1661411 h 1969661"/>
              <a:gd name="connsiteX0" fmla="*/ 612401 w 4425473"/>
              <a:gd name="connsiteY0" fmla="*/ 1661411 h 1969661"/>
              <a:gd name="connsiteX1" fmla="*/ 195522 w 4425473"/>
              <a:gd name="connsiteY1" fmla="*/ 1365973 h 1969661"/>
              <a:gd name="connsiteX2" fmla="*/ 15783 w 4425473"/>
              <a:gd name="connsiteY2" fmla="*/ 572877 h 1969661"/>
              <a:gd name="connsiteX3" fmla="*/ 690703 w 4425473"/>
              <a:gd name="connsiteY3" fmla="*/ 88763 h 1969661"/>
              <a:gd name="connsiteX4" fmla="*/ 3904165 w 4425473"/>
              <a:gd name="connsiteY4" fmla="*/ 115132 h 1969661"/>
              <a:gd name="connsiteX5" fmla="*/ 4406927 w 4425473"/>
              <a:gd name="connsiteY5" fmla="*/ 795698 h 1969661"/>
              <a:gd name="connsiteX6" fmla="*/ 3918592 w 4425473"/>
              <a:gd name="connsiteY6" fmla="*/ 1531846 h 1969661"/>
              <a:gd name="connsiteX7" fmla="*/ 995210 w 4425473"/>
              <a:gd name="connsiteY7" fmla="*/ 1661506 h 1969661"/>
              <a:gd name="connsiteX8" fmla="*/ 584032 w 4425473"/>
              <a:gd name="connsiteY8" fmla="*/ 1969661 h 1969661"/>
              <a:gd name="connsiteX9" fmla="*/ 612401 w 4425473"/>
              <a:gd name="connsiteY9" fmla="*/ 1661411 h 1969661"/>
              <a:gd name="connsiteX0" fmla="*/ 612401 w 4425473"/>
              <a:gd name="connsiteY0" fmla="*/ 1661411 h 1969661"/>
              <a:gd name="connsiteX1" fmla="*/ 195522 w 4425473"/>
              <a:gd name="connsiteY1" fmla="*/ 1365973 h 1969661"/>
              <a:gd name="connsiteX2" fmla="*/ 15783 w 4425473"/>
              <a:gd name="connsiteY2" fmla="*/ 572877 h 1969661"/>
              <a:gd name="connsiteX3" fmla="*/ 690703 w 4425473"/>
              <a:gd name="connsiteY3" fmla="*/ 88763 h 1969661"/>
              <a:gd name="connsiteX4" fmla="*/ 3904165 w 4425473"/>
              <a:gd name="connsiteY4" fmla="*/ 115132 h 1969661"/>
              <a:gd name="connsiteX5" fmla="*/ 4406927 w 4425473"/>
              <a:gd name="connsiteY5" fmla="*/ 795698 h 1969661"/>
              <a:gd name="connsiteX6" fmla="*/ 3918592 w 4425473"/>
              <a:gd name="connsiteY6" fmla="*/ 1531846 h 1969661"/>
              <a:gd name="connsiteX7" fmla="*/ 995210 w 4425473"/>
              <a:gd name="connsiteY7" fmla="*/ 1661506 h 1969661"/>
              <a:gd name="connsiteX8" fmla="*/ 584032 w 4425473"/>
              <a:gd name="connsiteY8" fmla="*/ 1969661 h 1969661"/>
              <a:gd name="connsiteX9" fmla="*/ 612401 w 4425473"/>
              <a:gd name="connsiteY9" fmla="*/ 1661411 h 1969661"/>
              <a:gd name="connsiteX0" fmla="*/ 612401 w 4425473"/>
              <a:gd name="connsiteY0" fmla="*/ 1661411 h 1969661"/>
              <a:gd name="connsiteX1" fmla="*/ 195522 w 4425473"/>
              <a:gd name="connsiteY1" fmla="*/ 1365973 h 1969661"/>
              <a:gd name="connsiteX2" fmla="*/ 15783 w 4425473"/>
              <a:gd name="connsiteY2" fmla="*/ 572877 h 1969661"/>
              <a:gd name="connsiteX3" fmla="*/ 690703 w 4425473"/>
              <a:gd name="connsiteY3" fmla="*/ 88763 h 1969661"/>
              <a:gd name="connsiteX4" fmla="*/ 3904165 w 4425473"/>
              <a:gd name="connsiteY4" fmla="*/ 115132 h 1969661"/>
              <a:gd name="connsiteX5" fmla="*/ 4406927 w 4425473"/>
              <a:gd name="connsiteY5" fmla="*/ 795698 h 1969661"/>
              <a:gd name="connsiteX6" fmla="*/ 3845535 w 4425473"/>
              <a:gd name="connsiteY6" fmla="*/ 1536939 h 1969661"/>
              <a:gd name="connsiteX7" fmla="*/ 995210 w 4425473"/>
              <a:gd name="connsiteY7" fmla="*/ 1661506 h 1969661"/>
              <a:gd name="connsiteX8" fmla="*/ 584032 w 4425473"/>
              <a:gd name="connsiteY8" fmla="*/ 1969661 h 1969661"/>
              <a:gd name="connsiteX9" fmla="*/ 612401 w 4425473"/>
              <a:gd name="connsiteY9" fmla="*/ 1661411 h 196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25473" h="1969661">
                <a:moveTo>
                  <a:pt x="612401" y="1661411"/>
                </a:moveTo>
                <a:cubicBezTo>
                  <a:pt x="429103" y="1650122"/>
                  <a:pt x="294958" y="1547395"/>
                  <a:pt x="195522" y="1365973"/>
                </a:cubicBezTo>
                <a:cubicBezTo>
                  <a:pt x="96086" y="1184551"/>
                  <a:pt x="-48098" y="889948"/>
                  <a:pt x="15783" y="572877"/>
                </a:cubicBezTo>
                <a:cubicBezTo>
                  <a:pt x="60874" y="349068"/>
                  <a:pt x="48818" y="206198"/>
                  <a:pt x="690703" y="88763"/>
                </a:cubicBezTo>
                <a:cubicBezTo>
                  <a:pt x="1498399" y="-59008"/>
                  <a:pt x="3284794" y="-2690"/>
                  <a:pt x="3904165" y="115132"/>
                </a:cubicBezTo>
                <a:cubicBezTo>
                  <a:pt x="4523536" y="232954"/>
                  <a:pt x="4429501" y="466324"/>
                  <a:pt x="4406927" y="795698"/>
                </a:cubicBezTo>
                <a:cubicBezTo>
                  <a:pt x="4380924" y="1173555"/>
                  <a:pt x="4088109" y="1449853"/>
                  <a:pt x="3845535" y="1536939"/>
                </a:cubicBezTo>
                <a:cubicBezTo>
                  <a:pt x="3293396" y="1735161"/>
                  <a:pt x="1187602" y="1687094"/>
                  <a:pt x="995210" y="1661506"/>
                </a:cubicBezTo>
                <a:cubicBezTo>
                  <a:pt x="933679" y="1767424"/>
                  <a:pt x="695304" y="1929785"/>
                  <a:pt x="584032" y="1969661"/>
                </a:cubicBezTo>
                <a:cubicBezTo>
                  <a:pt x="675465" y="1726643"/>
                  <a:pt x="612401" y="1661411"/>
                  <a:pt x="612401" y="166141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25D358D-E7FA-46E8-829B-139DEEB1E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45186" flipH="1">
            <a:off x="688072" y="520230"/>
            <a:ext cx="6012307" cy="2850120"/>
          </a:xfrm>
          <a:custGeom>
            <a:avLst/>
            <a:gdLst>
              <a:gd name="connsiteX0" fmla="*/ 891379 w 4662985"/>
              <a:gd name="connsiteY0" fmla="*/ 1591181 h 1931508"/>
              <a:gd name="connsiteX1" fmla="*/ 126235 w 4662985"/>
              <a:gd name="connsiteY1" fmla="*/ 1242280 h 1931508"/>
              <a:gd name="connsiteX2" fmla="*/ 8887 w 4662985"/>
              <a:gd name="connsiteY2" fmla="*/ 549241 h 1931508"/>
              <a:gd name="connsiteX3" fmla="*/ 481994 w 4662985"/>
              <a:gd name="connsiteY3" fmla="*/ 38891 h 1931508"/>
              <a:gd name="connsiteX4" fmla="*/ 4176837 w 4662985"/>
              <a:gd name="connsiteY4" fmla="*/ 108043 h 1931508"/>
              <a:gd name="connsiteX5" fmla="*/ 4661945 w 4662985"/>
              <a:gd name="connsiteY5" fmla="*/ 598104 h 1931508"/>
              <a:gd name="connsiteX6" fmla="*/ 4354479 w 4662985"/>
              <a:gd name="connsiteY6" fmla="*/ 1472118 h 1931508"/>
              <a:gd name="connsiteX7" fmla="*/ 1274188 w 4662985"/>
              <a:gd name="connsiteY7" fmla="*/ 1591276 h 1931508"/>
              <a:gd name="connsiteX8" fmla="*/ 896713 w 4662985"/>
              <a:gd name="connsiteY8" fmla="*/ 1931509 h 1931508"/>
              <a:gd name="connsiteX9" fmla="*/ 891379 w 4662985"/>
              <a:gd name="connsiteY9" fmla="*/ 1591181 h 1931508"/>
              <a:gd name="connsiteX0" fmla="*/ 891157 w 4662763"/>
              <a:gd name="connsiteY0" fmla="*/ 1591181 h 1931509"/>
              <a:gd name="connsiteX1" fmla="*/ 215888 w 4662763"/>
              <a:gd name="connsiteY1" fmla="*/ 1252973 h 1931509"/>
              <a:gd name="connsiteX2" fmla="*/ 8665 w 4662763"/>
              <a:gd name="connsiteY2" fmla="*/ 549241 h 1931509"/>
              <a:gd name="connsiteX3" fmla="*/ 481772 w 4662763"/>
              <a:gd name="connsiteY3" fmla="*/ 38891 h 1931509"/>
              <a:gd name="connsiteX4" fmla="*/ 4176615 w 4662763"/>
              <a:gd name="connsiteY4" fmla="*/ 108043 h 1931509"/>
              <a:gd name="connsiteX5" fmla="*/ 4661723 w 4662763"/>
              <a:gd name="connsiteY5" fmla="*/ 598104 h 1931509"/>
              <a:gd name="connsiteX6" fmla="*/ 4354257 w 4662763"/>
              <a:gd name="connsiteY6" fmla="*/ 1472118 h 1931509"/>
              <a:gd name="connsiteX7" fmla="*/ 1273966 w 4662763"/>
              <a:gd name="connsiteY7" fmla="*/ 1591276 h 1931509"/>
              <a:gd name="connsiteX8" fmla="*/ 896491 w 4662763"/>
              <a:gd name="connsiteY8" fmla="*/ 1931509 h 1931509"/>
              <a:gd name="connsiteX9" fmla="*/ 891157 w 4662763"/>
              <a:gd name="connsiteY9" fmla="*/ 1591181 h 1931509"/>
              <a:gd name="connsiteX0" fmla="*/ 893955 w 4665561"/>
              <a:gd name="connsiteY0" fmla="*/ 1591181 h 1931509"/>
              <a:gd name="connsiteX1" fmla="*/ 218686 w 4665561"/>
              <a:gd name="connsiteY1" fmla="*/ 1252973 h 1931509"/>
              <a:gd name="connsiteX2" fmla="*/ 11463 w 4665561"/>
              <a:gd name="connsiteY2" fmla="*/ 549241 h 1931509"/>
              <a:gd name="connsiteX3" fmla="*/ 484570 w 4665561"/>
              <a:gd name="connsiteY3" fmla="*/ 38891 h 1931509"/>
              <a:gd name="connsiteX4" fmla="*/ 4179413 w 4665561"/>
              <a:gd name="connsiteY4" fmla="*/ 108043 h 1931509"/>
              <a:gd name="connsiteX5" fmla="*/ 4664521 w 4665561"/>
              <a:gd name="connsiteY5" fmla="*/ 598104 h 1931509"/>
              <a:gd name="connsiteX6" fmla="*/ 4357055 w 4665561"/>
              <a:gd name="connsiteY6" fmla="*/ 1472118 h 1931509"/>
              <a:gd name="connsiteX7" fmla="*/ 1276764 w 4665561"/>
              <a:gd name="connsiteY7" fmla="*/ 1591276 h 1931509"/>
              <a:gd name="connsiteX8" fmla="*/ 899289 w 4665561"/>
              <a:gd name="connsiteY8" fmla="*/ 1931509 h 1931509"/>
              <a:gd name="connsiteX9" fmla="*/ 893955 w 4665561"/>
              <a:gd name="connsiteY9" fmla="*/ 1591181 h 1931509"/>
              <a:gd name="connsiteX0" fmla="*/ 882812 w 4654418"/>
              <a:gd name="connsiteY0" fmla="*/ 1591181 h 1931509"/>
              <a:gd name="connsiteX1" fmla="*/ 409762 w 4654418"/>
              <a:gd name="connsiteY1" fmla="*/ 1317128 h 1931509"/>
              <a:gd name="connsiteX2" fmla="*/ 320 w 4654418"/>
              <a:gd name="connsiteY2" fmla="*/ 549241 h 1931509"/>
              <a:gd name="connsiteX3" fmla="*/ 473427 w 4654418"/>
              <a:gd name="connsiteY3" fmla="*/ 38891 h 1931509"/>
              <a:gd name="connsiteX4" fmla="*/ 4168270 w 4654418"/>
              <a:gd name="connsiteY4" fmla="*/ 108043 h 1931509"/>
              <a:gd name="connsiteX5" fmla="*/ 4653378 w 4654418"/>
              <a:gd name="connsiteY5" fmla="*/ 598104 h 1931509"/>
              <a:gd name="connsiteX6" fmla="*/ 4345912 w 4654418"/>
              <a:gd name="connsiteY6" fmla="*/ 1472118 h 1931509"/>
              <a:gd name="connsiteX7" fmla="*/ 1265621 w 4654418"/>
              <a:gd name="connsiteY7" fmla="*/ 1591276 h 1931509"/>
              <a:gd name="connsiteX8" fmla="*/ 888146 w 4654418"/>
              <a:gd name="connsiteY8" fmla="*/ 1931509 h 1931509"/>
              <a:gd name="connsiteX9" fmla="*/ 882812 w 4654418"/>
              <a:gd name="connsiteY9" fmla="*/ 1591181 h 1931509"/>
              <a:gd name="connsiteX0" fmla="*/ 721472 w 4493078"/>
              <a:gd name="connsiteY0" fmla="*/ 1576074 h 1916402"/>
              <a:gd name="connsiteX1" fmla="*/ 248422 w 4493078"/>
              <a:gd name="connsiteY1" fmla="*/ 1302021 h 1916402"/>
              <a:gd name="connsiteX2" fmla="*/ 198481 w 4493078"/>
              <a:gd name="connsiteY2" fmla="*/ 544828 h 1916402"/>
              <a:gd name="connsiteX3" fmla="*/ 312087 w 4493078"/>
              <a:gd name="connsiteY3" fmla="*/ 23784 h 1916402"/>
              <a:gd name="connsiteX4" fmla="*/ 4006930 w 4493078"/>
              <a:gd name="connsiteY4" fmla="*/ 92936 h 1916402"/>
              <a:gd name="connsiteX5" fmla="*/ 4492038 w 4493078"/>
              <a:gd name="connsiteY5" fmla="*/ 582997 h 1916402"/>
              <a:gd name="connsiteX6" fmla="*/ 4184572 w 4493078"/>
              <a:gd name="connsiteY6" fmla="*/ 1457011 h 1916402"/>
              <a:gd name="connsiteX7" fmla="*/ 1104281 w 4493078"/>
              <a:gd name="connsiteY7" fmla="*/ 1576169 h 1916402"/>
              <a:gd name="connsiteX8" fmla="*/ 726806 w 4493078"/>
              <a:gd name="connsiteY8" fmla="*/ 1916402 h 1916402"/>
              <a:gd name="connsiteX9" fmla="*/ 721472 w 4493078"/>
              <a:gd name="connsiteY9" fmla="*/ 1576074 h 1916402"/>
              <a:gd name="connsiteX0" fmla="*/ 571898 w 4363378"/>
              <a:gd name="connsiteY0" fmla="*/ 1544826 h 1885154"/>
              <a:gd name="connsiteX1" fmla="*/ 98848 w 4363378"/>
              <a:gd name="connsiteY1" fmla="*/ 1270773 h 1885154"/>
              <a:gd name="connsiteX2" fmla="*/ 48907 w 4363378"/>
              <a:gd name="connsiteY2" fmla="*/ 513580 h 1885154"/>
              <a:gd name="connsiteX3" fmla="*/ 668060 w 4363378"/>
              <a:gd name="connsiteY3" fmla="*/ 56691 h 1885154"/>
              <a:gd name="connsiteX4" fmla="*/ 3857356 w 4363378"/>
              <a:gd name="connsiteY4" fmla="*/ 61688 h 1885154"/>
              <a:gd name="connsiteX5" fmla="*/ 4342464 w 4363378"/>
              <a:gd name="connsiteY5" fmla="*/ 551749 h 1885154"/>
              <a:gd name="connsiteX6" fmla="*/ 4034998 w 4363378"/>
              <a:gd name="connsiteY6" fmla="*/ 1425763 h 1885154"/>
              <a:gd name="connsiteX7" fmla="*/ 954707 w 4363378"/>
              <a:gd name="connsiteY7" fmla="*/ 1544921 h 1885154"/>
              <a:gd name="connsiteX8" fmla="*/ 577232 w 4363378"/>
              <a:gd name="connsiteY8" fmla="*/ 1885154 h 1885154"/>
              <a:gd name="connsiteX9" fmla="*/ 571898 w 4363378"/>
              <a:gd name="connsiteY9" fmla="*/ 1544826 h 1885154"/>
              <a:gd name="connsiteX0" fmla="*/ 571898 w 4363379"/>
              <a:gd name="connsiteY0" fmla="*/ 1544826 h 1885154"/>
              <a:gd name="connsiteX1" fmla="*/ 98848 w 4363379"/>
              <a:gd name="connsiteY1" fmla="*/ 1270773 h 1885154"/>
              <a:gd name="connsiteX2" fmla="*/ 48907 w 4363379"/>
              <a:gd name="connsiteY2" fmla="*/ 513580 h 1885154"/>
              <a:gd name="connsiteX3" fmla="*/ 668060 w 4363379"/>
              <a:gd name="connsiteY3" fmla="*/ 56691 h 1885154"/>
              <a:gd name="connsiteX4" fmla="*/ 3857356 w 4363379"/>
              <a:gd name="connsiteY4" fmla="*/ 61688 h 1885154"/>
              <a:gd name="connsiteX5" fmla="*/ 4342464 w 4363379"/>
              <a:gd name="connsiteY5" fmla="*/ 551749 h 1885154"/>
              <a:gd name="connsiteX6" fmla="*/ 4034998 w 4363379"/>
              <a:gd name="connsiteY6" fmla="*/ 1425763 h 1885154"/>
              <a:gd name="connsiteX7" fmla="*/ 954707 w 4363379"/>
              <a:gd name="connsiteY7" fmla="*/ 1544921 h 1885154"/>
              <a:gd name="connsiteX8" fmla="*/ 577232 w 4363379"/>
              <a:gd name="connsiteY8" fmla="*/ 1885154 h 1885154"/>
              <a:gd name="connsiteX9" fmla="*/ 571898 w 4363379"/>
              <a:gd name="connsiteY9" fmla="*/ 1544826 h 1885154"/>
              <a:gd name="connsiteX0" fmla="*/ 577456 w 4368937"/>
              <a:gd name="connsiteY0" fmla="*/ 1544826 h 1885154"/>
              <a:gd name="connsiteX1" fmla="*/ 104406 w 4368937"/>
              <a:gd name="connsiteY1" fmla="*/ 1270773 h 1885154"/>
              <a:gd name="connsiteX2" fmla="*/ 54465 w 4368937"/>
              <a:gd name="connsiteY2" fmla="*/ 513580 h 1885154"/>
              <a:gd name="connsiteX3" fmla="*/ 673618 w 4368937"/>
              <a:gd name="connsiteY3" fmla="*/ 56691 h 1885154"/>
              <a:gd name="connsiteX4" fmla="*/ 3862914 w 4368937"/>
              <a:gd name="connsiteY4" fmla="*/ 61688 h 1885154"/>
              <a:gd name="connsiteX5" fmla="*/ 4348022 w 4368937"/>
              <a:gd name="connsiteY5" fmla="*/ 551749 h 1885154"/>
              <a:gd name="connsiteX6" fmla="*/ 4040556 w 4368937"/>
              <a:gd name="connsiteY6" fmla="*/ 1425763 h 1885154"/>
              <a:gd name="connsiteX7" fmla="*/ 960265 w 4368937"/>
              <a:gd name="connsiteY7" fmla="*/ 1544921 h 1885154"/>
              <a:gd name="connsiteX8" fmla="*/ 582790 w 4368937"/>
              <a:gd name="connsiteY8" fmla="*/ 1885154 h 1885154"/>
              <a:gd name="connsiteX9" fmla="*/ 577456 w 4368937"/>
              <a:gd name="connsiteY9" fmla="*/ 1544826 h 1885154"/>
              <a:gd name="connsiteX0" fmla="*/ 558214 w 4349695"/>
              <a:gd name="connsiteY0" fmla="*/ 1544826 h 1885154"/>
              <a:gd name="connsiteX1" fmla="*/ 141335 w 4349695"/>
              <a:gd name="connsiteY1" fmla="*/ 1249388 h 1885154"/>
              <a:gd name="connsiteX2" fmla="*/ 35223 w 4349695"/>
              <a:gd name="connsiteY2" fmla="*/ 513580 h 1885154"/>
              <a:gd name="connsiteX3" fmla="*/ 654376 w 4349695"/>
              <a:gd name="connsiteY3" fmla="*/ 56691 h 1885154"/>
              <a:gd name="connsiteX4" fmla="*/ 3843672 w 4349695"/>
              <a:gd name="connsiteY4" fmla="*/ 61688 h 1885154"/>
              <a:gd name="connsiteX5" fmla="*/ 4328780 w 4349695"/>
              <a:gd name="connsiteY5" fmla="*/ 551749 h 1885154"/>
              <a:gd name="connsiteX6" fmla="*/ 4021314 w 4349695"/>
              <a:gd name="connsiteY6" fmla="*/ 1425763 h 1885154"/>
              <a:gd name="connsiteX7" fmla="*/ 941023 w 4349695"/>
              <a:gd name="connsiteY7" fmla="*/ 1544921 h 1885154"/>
              <a:gd name="connsiteX8" fmla="*/ 563548 w 4349695"/>
              <a:gd name="connsiteY8" fmla="*/ 1885154 h 1885154"/>
              <a:gd name="connsiteX9" fmla="*/ 558214 w 4349695"/>
              <a:gd name="connsiteY9" fmla="*/ 1544826 h 1885154"/>
              <a:gd name="connsiteX0" fmla="*/ 533956 w 4325437"/>
              <a:gd name="connsiteY0" fmla="*/ 1544826 h 1885154"/>
              <a:gd name="connsiteX1" fmla="*/ 117077 w 4325437"/>
              <a:gd name="connsiteY1" fmla="*/ 1249388 h 1885154"/>
              <a:gd name="connsiteX2" fmla="*/ 10965 w 4325437"/>
              <a:gd name="connsiteY2" fmla="*/ 513580 h 1885154"/>
              <a:gd name="connsiteX3" fmla="*/ 630118 w 4325437"/>
              <a:gd name="connsiteY3" fmla="*/ 56691 h 1885154"/>
              <a:gd name="connsiteX4" fmla="*/ 3819414 w 4325437"/>
              <a:gd name="connsiteY4" fmla="*/ 61688 h 1885154"/>
              <a:gd name="connsiteX5" fmla="*/ 4304522 w 4325437"/>
              <a:gd name="connsiteY5" fmla="*/ 551749 h 1885154"/>
              <a:gd name="connsiteX6" fmla="*/ 3997056 w 4325437"/>
              <a:gd name="connsiteY6" fmla="*/ 1425763 h 1885154"/>
              <a:gd name="connsiteX7" fmla="*/ 916765 w 4325437"/>
              <a:gd name="connsiteY7" fmla="*/ 1544921 h 1885154"/>
              <a:gd name="connsiteX8" fmla="*/ 539290 w 4325437"/>
              <a:gd name="connsiteY8" fmla="*/ 1885154 h 1885154"/>
              <a:gd name="connsiteX9" fmla="*/ 533956 w 4325437"/>
              <a:gd name="connsiteY9" fmla="*/ 1544826 h 1885154"/>
              <a:gd name="connsiteX0" fmla="*/ 541936 w 4333417"/>
              <a:gd name="connsiteY0" fmla="*/ 1542160 h 1882488"/>
              <a:gd name="connsiteX1" fmla="*/ 125057 w 4333417"/>
              <a:gd name="connsiteY1" fmla="*/ 1246722 h 1882488"/>
              <a:gd name="connsiteX2" fmla="*/ 7711 w 4333417"/>
              <a:gd name="connsiteY2" fmla="*/ 468144 h 1882488"/>
              <a:gd name="connsiteX3" fmla="*/ 638098 w 4333417"/>
              <a:gd name="connsiteY3" fmla="*/ 54025 h 1882488"/>
              <a:gd name="connsiteX4" fmla="*/ 3827394 w 4333417"/>
              <a:gd name="connsiteY4" fmla="*/ 59022 h 1882488"/>
              <a:gd name="connsiteX5" fmla="*/ 4312502 w 4333417"/>
              <a:gd name="connsiteY5" fmla="*/ 549083 h 1882488"/>
              <a:gd name="connsiteX6" fmla="*/ 4005036 w 4333417"/>
              <a:gd name="connsiteY6" fmla="*/ 1423097 h 1882488"/>
              <a:gd name="connsiteX7" fmla="*/ 924745 w 4333417"/>
              <a:gd name="connsiteY7" fmla="*/ 1542255 h 1882488"/>
              <a:gd name="connsiteX8" fmla="*/ 547270 w 4333417"/>
              <a:gd name="connsiteY8" fmla="*/ 1882488 h 1882488"/>
              <a:gd name="connsiteX9" fmla="*/ 541936 w 4333417"/>
              <a:gd name="connsiteY9" fmla="*/ 1542160 h 1882488"/>
              <a:gd name="connsiteX0" fmla="*/ 541936 w 4388134"/>
              <a:gd name="connsiteY0" fmla="*/ 1552672 h 1893000"/>
              <a:gd name="connsiteX1" fmla="*/ 125057 w 4388134"/>
              <a:gd name="connsiteY1" fmla="*/ 1257234 h 1893000"/>
              <a:gd name="connsiteX2" fmla="*/ 7711 w 4388134"/>
              <a:gd name="connsiteY2" fmla="*/ 478656 h 1893000"/>
              <a:gd name="connsiteX3" fmla="*/ 638098 w 4388134"/>
              <a:gd name="connsiteY3" fmla="*/ 64537 h 1893000"/>
              <a:gd name="connsiteX4" fmla="*/ 3827394 w 4388134"/>
              <a:gd name="connsiteY4" fmla="*/ 69534 h 1893000"/>
              <a:gd name="connsiteX5" fmla="*/ 4357440 w 4388134"/>
              <a:gd name="connsiteY5" fmla="*/ 719981 h 1893000"/>
              <a:gd name="connsiteX6" fmla="*/ 4005036 w 4388134"/>
              <a:gd name="connsiteY6" fmla="*/ 1433609 h 1893000"/>
              <a:gd name="connsiteX7" fmla="*/ 924745 w 4388134"/>
              <a:gd name="connsiteY7" fmla="*/ 1552767 h 1893000"/>
              <a:gd name="connsiteX8" fmla="*/ 547270 w 4388134"/>
              <a:gd name="connsiteY8" fmla="*/ 1893000 h 1893000"/>
              <a:gd name="connsiteX9" fmla="*/ 541936 w 4388134"/>
              <a:gd name="connsiteY9" fmla="*/ 1552672 h 1893000"/>
              <a:gd name="connsiteX0" fmla="*/ 541936 w 4371319"/>
              <a:gd name="connsiteY0" fmla="*/ 1552672 h 1893000"/>
              <a:gd name="connsiteX1" fmla="*/ 125057 w 4371319"/>
              <a:gd name="connsiteY1" fmla="*/ 1257234 h 1893000"/>
              <a:gd name="connsiteX2" fmla="*/ 7711 w 4371319"/>
              <a:gd name="connsiteY2" fmla="*/ 478656 h 1893000"/>
              <a:gd name="connsiteX3" fmla="*/ 638098 w 4371319"/>
              <a:gd name="connsiteY3" fmla="*/ 64537 h 1893000"/>
              <a:gd name="connsiteX4" fmla="*/ 3827394 w 4371319"/>
              <a:gd name="connsiteY4" fmla="*/ 69534 h 1893000"/>
              <a:gd name="connsiteX5" fmla="*/ 4357440 w 4371319"/>
              <a:gd name="connsiteY5" fmla="*/ 719981 h 1893000"/>
              <a:gd name="connsiteX6" fmla="*/ 4005036 w 4371319"/>
              <a:gd name="connsiteY6" fmla="*/ 1433609 h 1893000"/>
              <a:gd name="connsiteX7" fmla="*/ 924745 w 4371319"/>
              <a:gd name="connsiteY7" fmla="*/ 1552767 h 1893000"/>
              <a:gd name="connsiteX8" fmla="*/ 547270 w 4371319"/>
              <a:gd name="connsiteY8" fmla="*/ 1893000 h 1893000"/>
              <a:gd name="connsiteX9" fmla="*/ 541936 w 4371319"/>
              <a:gd name="connsiteY9" fmla="*/ 1552672 h 1893000"/>
              <a:gd name="connsiteX0" fmla="*/ 541936 w 4371319"/>
              <a:gd name="connsiteY0" fmla="*/ 1552672 h 1860922"/>
              <a:gd name="connsiteX1" fmla="*/ 125057 w 4371319"/>
              <a:gd name="connsiteY1" fmla="*/ 1257234 h 1860922"/>
              <a:gd name="connsiteX2" fmla="*/ 7711 w 4371319"/>
              <a:gd name="connsiteY2" fmla="*/ 478656 h 1860922"/>
              <a:gd name="connsiteX3" fmla="*/ 638098 w 4371319"/>
              <a:gd name="connsiteY3" fmla="*/ 64537 h 1860922"/>
              <a:gd name="connsiteX4" fmla="*/ 3827394 w 4371319"/>
              <a:gd name="connsiteY4" fmla="*/ 69534 h 1860922"/>
              <a:gd name="connsiteX5" fmla="*/ 4357440 w 4371319"/>
              <a:gd name="connsiteY5" fmla="*/ 719981 h 1860922"/>
              <a:gd name="connsiteX6" fmla="*/ 4005036 w 4371319"/>
              <a:gd name="connsiteY6" fmla="*/ 1433609 h 1860922"/>
              <a:gd name="connsiteX7" fmla="*/ 924745 w 4371319"/>
              <a:gd name="connsiteY7" fmla="*/ 1552767 h 1860922"/>
              <a:gd name="connsiteX8" fmla="*/ 513567 w 4371319"/>
              <a:gd name="connsiteY8" fmla="*/ 1860922 h 1860922"/>
              <a:gd name="connsiteX9" fmla="*/ 541936 w 4371319"/>
              <a:gd name="connsiteY9" fmla="*/ 1552672 h 1860922"/>
              <a:gd name="connsiteX0" fmla="*/ 541936 w 4371319"/>
              <a:gd name="connsiteY0" fmla="*/ 1552672 h 1860922"/>
              <a:gd name="connsiteX1" fmla="*/ 125057 w 4371319"/>
              <a:gd name="connsiteY1" fmla="*/ 1257234 h 1860922"/>
              <a:gd name="connsiteX2" fmla="*/ 7711 w 4371319"/>
              <a:gd name="connsiteY2" fmla="*/ 478656 h 1860922"/>
              <a:gd name="connsiteX3" fmla="*/ 638098 w 4371319"/>
              <a:gd name="connsiteY3" fmla="*/ 64537 h 1860922"/>
              <a:gd name="connsiteX4" fmla="*/ 3827394 w 4371319"/>
              <a:gd name="connsiteY4" fmla="*/ 69534 h 1860922"/>
              <a:gd name="connsiteX5" fmla="*/ 4357440 w 4371319"/>
              <a:gd name="connsiteY5" fmla="*/ 719981 h 1860922"/>
              <a:gd name="connsiteX6" fmla="*/ 4003373 w 4371319"/>
              <a:gd name="connsiteY6" fmla="*/ 1412283 h 1860922"/>
              <a:gd name="connsiteX7" fmla="*/ 924745 w 4371319"/>
              <a:gd name="connsiteY7" fmla="*/ 1552767 h 1860922"/>
              <a:gd name="connsiteX8" fmla="*/ 513567 w 4371319"/>
              <a:gd name="connsiteY8" fmla="*/ 1860922 h 1860922"/>
              <a:gd name="connsiteX9" fmla="*/ 541936 w 4371319"/>
              <a:gd name="connsiteY9" fmla="*/ 1552672 h 1860922"/>
              <a:gd name="connsiteX0" fmla="*/ 541936 w 4372709"/>
              <a:gd name="connsiteY0" fmla="*/ 1574600 h 1882850"/>
              <a:gd name="connsiteX1" fmla="*/ 125057 w 4372709"/>
              <a:gd name="connsiteY1" fmla="*/ 1279162 h 1882850"/>
              <a:gd name="connsiteX2" fmla="*/ 7711 w 4372709"/>
              <a:gd name="connsiteY2" fmla="*/ 500584 h 1882850"/>
              <a:gd name="connsiteX3" fmla="*/ 638098 w 4372709"/>
              <a:gd name="connsiteY3" fmla="*/ 86465 h 1882850"/>
              <a:gd name="connsiteX4" fmla="*/ 3836101 w 4372709"/>
              <a:gd name="connsiteY4" fmla="*/ 58680 h 1882850"/>
              <a:gd name="connsiteX5" fmla="*/ 4357440 w 4372709"/>
              <a:gd name="connsiteY5" fmla="*/ 741909 h 1882850"/>
              <a:gd name="connsiteX6" fmla="*/ 4003373 w 4372709"/>
              <a:gd name="connsiteY6" fmla="*/ 1434211 h 1882850"/>
              <a:gd name="connsiteX7" fmla="*/ 924745 w 4372709"/>
              <a:gd name="connsiteY7" fmla="*/ 1574695 h 1882850"/>
              <a:gd name="connsiteX8" fmla="*/ 513567 w 4372709"/>
              <a:gd name="connsiteY8" fmla="*/ 1882850 h 1882850"/>
              <a:gd name="connsiteX9" fmla="*/ 541936 w 4372709"/>
              <a:gd name="connsiteY9" fmla="*/ 1574600 h 1882850"/>
              <a:gd name="connsiteX0" fmla="*/ 596079 w 4426852"/>
              <a:gd name="connsiteY0" fmla="*/ 1574294 h 1882544"/>
              <a:gd name="connsiteX1" fmla="*/ 179200 w 4426852"/>
              <a:gd name="connsiteY1" fmla="*/ 1278856 h 1882544"/>
              <a:gd name="connsiteX2" fmla="*/ 5005 w 4426852"/>
              <a:gd name="connsiteY2" fmla="*/ 493573 h 1882544"/>
              <a:gd name="connsiteX3" fmla="*/ 692241 w 4426852"/>
              <a:gd name="connsiteY3" fmla="*/ 86159 h 1882544"/>
              <a:gd name="connsiteX4" fmla="*/ 3890244 w 4426852"/>
              <a:gd name="connsiteY4" fmla="*/ 58374 h 1882544"/>
              <a:gd name="connsiteX5" fmla="*/ 4411583 w 4426852"/>
              <a:gd name="connsiteY5" fmla="*/ 741603 h 1882544"/>
              <a:gd name="connsiteX6" fmla="*/ 4057516 w 4426852"/>
              <a:gd name="connsiteY6" fmla="*/ 1433905 h 1882544"/>
              <a:gd name="connsiteX7" fmla="*/ 978888 w 4426852"/>
              <a:gd name="connsiteY7" fmla="*/ 1574389 h 1882544"/>
              <a:gd name="connsiteX8" fmla="*/ 567710 w 4426852"/>
              <a:gd name="connsiteY8" fmla="*/ 1882544 h 1882544"/>
              <a:gd name="connsiteX9" fmla="*/ 596079 w 4426852"/>
              <a:gd name="connsiteY9" fmla="*/ 1574294 h 1882544"/>
              <a:gd name="connsiteX0" fmla="*/ 614119 w 4445340"/>
              <a:gd name="connsiteY0" fmla="*/ 1619631 h 1927881"/>
              <a:gd name="connsiteX1" fmla="*/ 197240 w 4445340"/>
              <a:gd name="connsiteY1" fmla="*/ 1324193 h 1927881"/>
              <a:gd name="connsiteX2" fmla="*/ 23045 w 4445340"/>
              <a:gd name="connsiteY2" fmla="*/ 538910 h 1927881"/>
              <a:gd name="connsiteX3" fmla="*/ 692421 w 4445340"/>
              <a:gd name="connsiteY3" fmla="*/ 46983 h 1927881"/>
              <a:gd name="connsiteX4" fmla="*/ 3908284 w 4445340"/>
              <a:gd name="connsiteY4" fmla="*/ 103711 h 1927881"/>
              <a:gd name="connsiteX5" fmla="*/ 4429623 w 4445340"/>
              <a:gd name="connsiteY5" fmla="*/ 786940 h 1927881"/>
              <a:gd name="connsiteX6" fmla="*/ 4075556 w 4445340"/>
              <a:gd name="connsiteY6" fmla="*/ 1479242 h 1927881"/>
              <a:gd name="connsiteX7" fmla="*/ 996928 w 4445340"/>
              <a:gd name="connsiteY7" fmla="*/ 1619726 h 1927881"/>
              <a:gd name="connsiteX8" fmla="*/ 585750 w 4445340"/>
              <a:gd name="connsiteY8" fmla="*/ 1927881 h 1927881"/>
              <a:gd name="connsiteX9" fmla="*/ 614119 w 4445340"/>
              <a:gd name="connsiteY9" fmla="*/ 1619631 h 1927881"/>
              <a:gd name="connsiteX0" fmla="*/ 595113 w 4426334"/>
              <a:gd name="connsiteY0" fmla="*/ 1619631 h 1927881"/>
              <a:gd name="connsiteX1" fmla="*/ 178234 w 4426334"/>
              <a:gd name="connsiteY1" fmla="*/ 1324193 h 1927881"/>
              <a:gd name="connsiteX2" fmla="*/ 4039 w 4426334"/>
              <a:gd name="connsiteY2" fmla="*/ 538910 h 1927881"/>
              <a:gd name="connsiteX3" fmla="*/ 673415 w 4426334"/>
              <a:gd name="connsiteY3" fmla="*/ 46983 h 1927881"/>
              <a:gd name="connsiteX4" fmla="*/ 3889278 w 4426334"/>
              <a:gd name="connsiteY4" fmla="*/ 103711 h 1927881"/>
              <a:gd name="connsiteX5" fmla="*/ 4410617 w 4426334"/>
              <a:gd name="connsiteY5" fmla="*/ 786940 h 1927881"/>
              <a:gd name="connsiteX6" fmla="*/ 4056550 w 4426334"/>
              <a:gd name="connsiteY6" fmla="*/ 1479242 h 1927881"/>
              <a:gd name="connsiteX7" fmla="*/ 977922 w 4426334"/>
              <a:gd name="connsiteY7" fmla="*/ 1619726 h 1927881"/>
              <a:gd name="connsiteX8" fmla="*/ 566744 w 4426334"/>
              <a:gd name="connsiteY8" fmla="*/ 1927881 h 1927881"/>
              <a:gd name="connsiteX9" fmla="*/ 595113 w 4426334"/>
              <a:gd name="connsiteY9" fmla="*/ 1619631 h 1927881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0649"/>
              <a:gd name="connsiteY0" fmla="*/ 1629405 h 1937655"/>
              <a:gd name="connsiteX1" fmla="*/ 162953 w 4410649"/>
              <a:gd name="connsiteY1" fmla="*/ 1333967 h 1937655"/>
              <a:gd name="connsiteX2" fmla="*/ 4508 w 4410649"/>
              <a:gd name="connsiteY2" fmla="*/ 461795 h 1937655"/>
              <a:gd name="connsiteX3" fmla="*/ 658134 w 4410649"/>
              <a:gd name="connsiteY3" fmla="*/ 56757 h 1937655"/>
              <a:gd name="connsiteX4" fmla="*/ 3871596 w 4410649"/>
              <a:gd name="connsiteY4" fmla="*/ 83126 h 1937655"/>
              <a:gd name="connsiteX5" fmla="*/ 4395336 w 4410649"/>
              <a:gd name="connsiteY5" fmla="*/ 796714 h 1937655"/>
              <a:gd name="connsiteX6" fmla="*/ 4041269 w 4410649"/>
              <a:gd name="connsiteY6" fmla="*/ 1489016 h 1937655"/>
              <a:gd name="connsiteX7" fmla="*/ 962641 w 4410649"/>
              <a:gd name="connsiteY7" fmla="*/ 1629500 h 1937655"/>
              <a:gd name="connsiteX8" fmla="*/ 551463 w 4410649"/>
              <a:gd name="connsiteY8" fmla="*/ 1937655 h 1937655"/>
              <a:gd name="connsiteX9" fmla="*/ 579832 w 4410649"/>
              <a:gd name="connsiteY9" fmla="*/ 1629405 h 1937655"/>
              <a:gd name="connsiteX0" fmla="*/ 579832 w 4410649"/>
              <a:gd name="connsiteY0" fmla="*/ 1629405 h 1937655"/>
              <a:gd name="connsiteX1" fmla="*/ 162953 w 4410649"/>
              <a:gd name="connsiteY1" fmla="*/ 1333967 h 1937655"/>
              <a:gd name="connsiteX2" fmla="*/ 4508 w 4410649"/>
              <a:gd name="connsiteY2" fmla="*/ 461795 h 1937655"/>
              <a:gd name="connsiteX3" fmla="*/ 658134 w 4410649"/>
              <a:gd name="connsiteY3" fmla="*/ 56757 h 1937655"/>
              <a:gd name="connsiteX4" fmla="*/ 3871596 w 4410649"/>
              <a:gd name="connsiteY4" fmla="*/ 83126 h 1937655"/>
              <a:gd name="connsiteX5" fmla="*/ 4395336 w 4410649"/>
              <a:gd name="connsiteY5" fmla="*/ 796714 h 1937655"/>
              <a:gd name="connsiteX6" fmla="*/ 4041269 w 4410649"/>
              <a:gd name="connsiteY6" fmla="*/ 1489016 h 1937655"/>
              <a:gd name="connsiteX7" fmla="*/ 962641 w 4410649"/>
              <a:gd name="connsiteY7" fmla="*/ 1629500 h 1937655"/>
              <a:gd name="connsiteX8" fmla="*/ 551463 w 4410649"/>
              <a:gd name="connsiteY8" fmla="*/ 1937655 h 1937655"/>
              <a:gd name="connsiteX9" fmla="*/ 579832 w 4410649"/>
              <a:gd name="connsiteY9" fmla="*/ 1629405 h 1937655"/>
              <a:gd name="connsiteX0" fmla="*/ 579832 w 4410649"/>
              <a:gd name="connsiteY0" fmla="*/ 1638498 h 1946748"/>
              <a:gd name="connsiteX1" fmla="*/ 162953 w 4410649"/>
              <a:gd name="connsiteY1" fmla="*/ 1343060 h 1946748"/>
              <a:gd name="connsiteX2" fmla="*/ 4508 w 4410649"/>
              <a:gd name="connsiteY2" fmla="*/ 470888 h 1946748"/>
              <a:gd name="connsiteX3" fmla="*/ 658134 w 4410649"/>
              <a:gd name="connsiteY3" fmla="*/ 65850 h 1946748"/>
              <a:gd name="connsiteX4" fmla="*/ 3871596 w 4410649"/>
              <a:gd name="connsiteY4" fmla="*/ 92219 h 1946748"/>
              <a:gd name="connsiteX5" fmla="*/ 4395336 w 4410649"/>
              <a:gd name="connsiteY5" fmla="*/ 805807 h 1946748"/>
              <a:gd name="connsiteX6" fmla="*/ 4041269 w 4410649"/>
              <a:gd name="connsiteY6" fmla="*/ 1498109 h 1946748"/>
              <a:gd name="connsiteX7" fmla="*/ 962641 w 4410649"/>
              <a:gd name="connsiteY7" fmla="*/ 1638593 h 1946748"/>
              <a:gd name="connsiteX8" fmla="*/ 551463 w 4410649"/>
              <a:gd name="connsiteY8" fmla="*/ 1946748 h 1946748"/>
              <a:gd name="connsiteX9" fmla="*/ 579832 w 4410649"/>
              <a:gd name="connsiteY9" fmla="*/ 1638498 h 1946748"/>
              <a:gd name="connsiteX0" fmla="*/ 600513 w 4431330"/>
              <a:gd name="connsiteY0" fmla="*/ 1634336 h 1942586"/>
              <a:gd name="connsiteX1" fmla="*/ 183634 w 4431330"/>
              <a:gd name="connsiteY1" fmla="*/ 1338898 h 1942586"/>
              <a:gd name="connsiteX2" fmla="*/ 3895 w 4431330"/>
              <a:gd name="connsiteY2" fmla="*/ 545802 h 1942586"/>
              <a:gd name="connsiteX3" fmla="*/ 678815 w 4431330"/>
              <a:gd name="connsiteY3" fmla="*/ 61688 h 1942586"/>
              <a:gd name="connsiteX4" fmla="*/ 3892277 w 4431330"/>
              <a:gd name="connsiteY4" fmla="*/ 88057 h 1942586"/>
              <a:gd name="connsiteX5" fmla="*/ 4416017 w 4431330"/>
              <a:gd name="connsiteY5" fmla="*/ 801645 h 1942586"/>
              <a:gd name="connsiteX6" fmla="*/ 4061950 w 4431330"/>
              <a:gd name="connsiteY6" fmla="*/ 1493947 h 1942586"/>
              <a:gd name="connsiteX7" fmla="*/ 983322 w 4431330"/>
              <a:gd name="connsiteY7" fmla="*/ 1634431 h 1942586"/>
              <a:gd name="connsiteX8" fmla="*/ 572144 w 4431330"/>
              <a:gd name="connsiteY8" fmla="*/ 1942586 h 1942586"/>
              <a:gd name="connsiteX9" fmla="*/ 600513 w 4431330"/>
              <a:gd name="connsiteY9" fmla="*/ 1634336 h 1942586"/>
              <a:gd name="connsiteX0" fmla="*/ 612401 w 4443218"/>
              <a:gd name="connsiteY0" fmla="*/ 1634336 h 1942586"/>
              <a:gd name="connsiteX1" fmla="*/ 195522 w 4443218"/>
              <a:gd name="connsiteY1" fmla="*/ 1338898 h 1942586"/>
              <a:gd name="connsiteX2" fmla="*/ 15783 w 4443218"/>
              <a:gd name="connsiteY2" fmla="*/ 545802 h 1942586"/>
              <a:gd name="connsiteX3" fmla="*/ 690703 w 4443218"/>
              <a:gd name="connsiteY3" fmla="*/ 61688 h 1942586"/>
              <a:gd name="connsiteX4" fmla="*/ 3904165 w 4443218"/>
              <a:gd name="connsiteY4" fmla="*/ 88057 h 1942586"/>
              <a:gd name="connsiteX5" fmla="*/ 4427905 w 4443218"/>
              <a:gd name="connsiteY5" fmla="*/ 801645 h 1942586"/>
              <a:gd name="connsiteX6" fmla="*/ 4073838 w 4443218"/>
              <a:gd name="connsiteY6" fmla="*/ 1493947 h 1942586"/>
              <a:gd name="connsiteX7" fmla="*/ 995210 w 4443218"/>
              <a:gd name="connsiteY7" fmla="*/ 1634431 h 1942586"/>
              <a:gd name="connsiteX8" fmla="*/ 584032 w 4443218"/>
              <a:gd name="connsiteY8" fmla="*/ 1942586 h 1942586"/>
              <a:gd name="connsiteX9" fmla="*/ 612401 w 4443218"/>
              <a:gd name="connsiteY9" fmla="*/ 1634336 h 1942586"/>
              <a:gd name="connsiteX0" fmla="*/ 612401 w 4443218"/>
              <a:gd name="connsiteY0" fmla="*/ 1644886 h 1953136"/>
              <a:gd name="connsiteX1" fmla="*/ 195522 w 4443218"/>
              <a:gd name="connsiteY1" fmla="*/ 1349448 h 1953136"/>
              <a:gd name="connsiteX2" fmla="*/ 15783 w 4443218"/>
              <a:gd name="connsiteY2" fmla="*/ 556352 h 1953136"/>
              <a:gd name="connsiteX3" fmla="*/ 690703 w 4443218"/>
              <a:gd name="connsiteY3" fmla="*/ 72238 h 1953136"/>
              <a:gd name="connsiteX4" fmla="*/ 3904165 w 4443218"/>
              <a:gd name="connsiteY4" fmla="*/ 98607 h 1953136"/>
              <a:gd name="connsiteX5" fmla="*/ 4427905 w 4443218"/>
              <a:gd name="connsiteY5" fmla="*/ 812195 h 1953136"/>
              <a:gd name="connsiteX6" fmla="*/ 4073838 w 4443218"/>
              <a:gd name="connsiteY6" fmla="*/ 1504497 h 1953136"/>
              <a:gd name="connsiteX7" fmla="*/ 995210 w 4443218"/>
              <a:gd name="connsiteY7" fmla="*/ 1644981 h 1953136"/>
              <a:gd name="connsiteX8" fmla="*/ 584032 w 4443218"/>
              <a:gd name="connsiteY8" fmla="*/ 1953136 h 1953136"/>
              <a:gd name="connsiteX9" fmla="*/ 612401 w 4443218"/>
              <a:gd name="connsiteY9" fmla="*/ 1644886 h 1953136"/>
              <a:gd name="connsiteX0" fmla="*/ 612401 w 4443218"/>
              <a:gd name="connsiteY0" fmla="*/ 1663141 h 1971391"/>
              <a:gd name="connsiteX1" fmla="*/ 195522 w 4443218"/>
              <a:gd name="connsiteY1" fmla="*/ 1367703 h 1971391"/>
              <a:gd name="connsiteX2" fmla="*/ 15783 w 4443218"/>
              <a:gd name="connsiteY2" fmla="*/ 574607 h 1971391"/>
              <a:gd name="connsiteX3" fmla="*/ 690703 w 4443218"/>
              <a:gd name="connsiteY3" fmla="*/ 90493 h 1971391"/>
              <a:gd name="connsiteX4" fmla="*/ 3904165 w 4443218"/>
              <a:gd name="connsiteY4" fmla="*/ 116862 h 1971391"/>
              <a:gd name="connsiteX5" fmla="*/ 4427905 w 4443218"/>
              <a:gd name="connsiteY5" fmla="*/ 830450 h 1971391"/>
              <a:gd name="connsiteX6" fmla="*/ 4073838 w 4443218"/>
              <a:gd name="connsiteY6" fmla="*/ 1522752 h 1971391"/>
              <a:gd name="connsiteX7" fmla="*/ 995210 w 4443218"/>
              <a:gd name="connsiteY7" fmla="*/ 1663236 h 1971391"/>
              <a:gd name="connsiteX8" fmla="*/ 584032 w 4443218"/>
              <a:gd name="connsiteY8" fmla="*/ 1971391 h 1971391"/>
              <a:gd name="connsiteX9" fmla="*/ 612401 w 4443218"/>
              <a:gd name="connsiteY9" fmla="*/ 1663141 h 1971391"/>
              <a:gd name="connsiteX0" fmla="*/ 612401 w 4443218"/>
              <a:gd name="connsiteY0" fmla="*/ 1663141 h 1971391"/>
              <a:gd name="connsiteX1" fmla="*/ 195522 w 4443218"/>
              <a:gd name="connsiteY1" fmla="*/ 1367703 h 1971391"/>
              <a:gd name="connsiteX2" fmla="*/ 15783 w 4443218"/>
              <a:gd name="connsiteY2" fmla="*/ 574607 h 1971391"/>
              <a:gd name="connsiteX3" fmla="*/ 690703 w 4443218"/>
              <a:gd name="connsiteY3" fmla="*/ 90493 h 1971391"/>
              <a:gd name="connsiteX4" fmla="*/ 3904165 w 4443218"/>
              <a:gd name="connsiteY4" fmla="*/ 116862 h 1971391"/>
              <a:gd name="connsiteX5" fmla="*/ 4427905 w 4443218"/>
              <a:gd name="connsiteY5" fmla="*/ 830450 h 1971391"/>
              <a:gd name="connsiteX6" fmla="*/ 4019723 w 4443218"/>
              <a:gd name="connsiteY6" fmla="*/ 1535147 h 1971391"/>
              <a:gd name="connsiteX7" fmla="*/ 995210 w 4443218"/>
              <a:gd name="connsiteY7" fmla="*/ 1663236 h 1971391"/>
              <a:gd name="connsiteX8" fmla="*/ 584032 w 4443218"/>
              <a:gd name="connsiteY8" fmla="*/ 1971391 h 1971391"/>
              <a:gd name="connsiteX9" fmla="*/ 612401 w 4443218"/>
              <a:gd name="connsiteY9" fmla="*/ 1663141 h 1971391"/>
              <a:gd name="connsiteX0" fmla="*/ 612401 w 4443218"/>
              <a:gd name="connsiteY0" fmla="*/ 1663141 h 1971391"/>
              <a:gd name="connsiteX1" fmla="*/ 195522 w 4443218"/>
              <a:gd name="connsiteY1" fmla="*/ 1367703 h 1971391"/>
              <a:gd name="connsiteX2" fmla="*/ 15783 w 4443218"/>
              <a:gd name="connsiteY2" fmla="*/ 574607 h 1971391"/>
              <a:gd name="connsiteX3" fmla="*/ 690703 w 4443218"/>
              <a:gd name="connsiteY3" fmla="*/ 90493 h 1971391"/>
              <a:gd name="connsiteX4" fmla="*/ 3904165 w 4443218"/>
              <a:gd name="connsiteY4" fmla="*/ 116862 h 1971391"/>
              <a:gd name="connsiteX5" fmla="*/ 4427905 w 4443218"/>
              <a:gd name="connsiteY5" fmla="*/ 830450 h 1971391"/>
              <a:gd name="connsiteX6" fmla="*/ 3983195 w 4443218"/>
              <a:gd name="connsiteY6" fmla="*/ 1537694 h 1971391"/>
              <a:gd name="connsiteX7" fmla="*/ 995210 w 4443218"/>
              <a:gd name="connsiteY7" fmla="*/ 1663236 h 1971391"/>
              <a:gd name="connsiteX8" fmla="*/ 584032 w 4443218"/>
              <a:gd name="connsiteY8" fmla="*/ 1971391 h 1971391"/>
              <a:gd name="connsiteX9" fmla="*/ 612401 w 4443218"/>
              <a:gd name="connsiteY9" fmla="*/ 1663141 h 1971391"/>
              <a:gd name="connsiteX0" fmla="*/ 612401 w 4443218"/>
              <a:gd name="connsiteY0" fmla="*/ 1663141 h 1971391"/>
              <a:gd name="connsiteX1" fmla="*/ 195522 w 4443218"/>
              <a:gd name="connsiteY1" fmla="*/ 1367703 h 1971391"/>
              <a:gd name="connsiteX2" fmla="*/ 15783 w 4443218"/>
              <a:gd name="connsiteY2" fmla="*/ 574607 h 1971391"/>
              <a:gd name="connsiteX3" fmla="*/ 690703 w 4443218"/>
              <a:gd name="connsiteY3" fmla="*/ 90493 h 1971391"/>
              <a:gd name="connsiteX4" fmla="*/ 3904165 w 4443218"/>
              <a:gd name="connsiteY4" fmla="*/ 116862 h 1971391"/>
              <a:gd name="connsiteX5" fmla="*/ 4427905 w 4443218"/>
              <a:gd name="connsiteY5" fmla="*/ 830450 h 1971391"/>
              <a:gd name="connsiteX6" fmla="*/ 3983195 w 4443218"/>
              <a:gd name="connsiteY6" fmla="*/ 1537694 h 1971391"/>
              <a:gd name="connsiteX7" fmla="*/ 995210 w 4443218"/>
              <a:gd name="connsiteY7" fmla="*/ 1663236 h 1971391"/>
              <a:gd name="connsiteX8" fmla="*/ 584032 w 4443218"/>
              <a:gd name="connsiteY8" fmla="*/ 1971391 h 1971391"/>
              <a:gd name="connsiteX9" fmla="*/ 612401 w 4443218"/>
              <a:gd name="connsiteY9" fmla="*/ 1663141 h 1971391"/>
              <a:gd name="connsiteX0" fmla="*/ 612401 w 4443218"/>
              <a:gd name="connsiteY0" fmla="*/ 1663141 h 1971391"/>
              <a:gd name="connsiteX1" fmla="*/ 195522 w 4443218"/>
              <a:gd name="connsiteY1" fmla="*/ 1367703 h 1971391"/>
              <a:gd name="connsiteX2" fmla="*/ 15783 w 4443218"/>
              <a:gd name="connsiteY2" fmla="*/ 574607 h 1971391"/>
              <a:gd name="connsiteX3" fmla="*/ 690703 w 4443218"/>
              <a:gd name="connsiteY3" fmla="*/ 90493 h 1971391"/>
              <a:gd name="connsiteX4" fmla="*/ 3904165 w 4443218"/>
              <a:gd name="connsiteY4" fmla="*/ 116862 h 1971391"/>
              <a:gd name="connsiteX5" fmla="*/ 4427905 w 4443218"/>
              <a:gd name="connsiteY5" fmla="*/ 830450 h 1971391"/>
              <a:gd name="connsiteX6" fmla="*/ 3939569 w 4443218"/>
              <a:gd name="connsiteY6" fmla="*/ 1566599 h 1971391"/>
              <a:gd name="connsiteX7" fmla="*/ 995210 w 4443218"/>
              <a:gd name="connsiteY7" fmla="*/ 1663236 h 1971391"/>
              <a:gd name="connsiteX8" fmla="*/ 584032 w 4443218"/>
              <a:gd name="connsiteY8" fmla="*/ 1971391 h 1971391"/>
              <a:gd name="connsiteX9" fmla="*/ 612401 w 4443218"/>
              <a:gd name="connsiteY9" fmla="*/ 1663141 h 1971391"/>
              <a:gd name="connsiteX0" fmla="*/ 612401 w 4443218"/>
              <a:gd name="connsiteY0" fmla="*/ 1663141 h 1971391"/>
              <a:gd name="connsiteX1" fmla="*/ 195522 w 4443218"/>
              <a:gd name="connsiteY1" fmla="*/ 1367703 h 1971391"/>
              <a:gd name="connsiteX2" fmla="*/ 15783 w 4443218"/>
              <a:gd name="connsiteY2" fmla="*/ 574607 h 1971391"/>
              <a:gd name="connsiteX3" fmla="*/ 690703 w 4443218"/>
              <a:gd name="connsiteY3" fmla="*/ 90493 h 1971391"/>
              <a:gd name="connsiteX4" fmla="*/ 3904165 w 4443218"/>
              <a:gd name="connsiteY4" fmla="*/ 116862 h 1971391"/>
              <a:gd name="connsiteX5" fmla="*/ 4427905 w 4443218"/>
              <a:gd name="connsiteY5" fmla="*/ 830450 h 1971391"/>
              <a:gd name="connsiteX6" fmla="*/ 3918592 w 4443218"/>
              <a:gd name="connsiteY6" fmla="*/ 1533576 h 1971391"/>
              <a:gd name="connsiteX7" fmla="*/ 995210 w 4443218"/>
              <a:gd name="connsiteY7" fmla="*/ 1663236 h 1971391"/>
              <a:gd name="connsiteX8" fmla="*/ 584032 w 4443218"/>
              <a:gd name="connsiteY8" fmla="*/ 1971391 h 1971391"/>
              <a:gd name="connsiteX9" fmla="*/ 612401 w 4443218"/>
              <a:gd name="connsiteY9" fmla="*/ 1663141 h 1971391"/>
              <a:gd name="connsiteX0" fmla="*/ 612401 w 4425473"/>
              <a:gd name="connsiteY0" fmla="*/ 1661411 h 1969661"/>
              <a:gd name="connsiteX1" fmla="*/ 195522 w 4425473"/>
              <a:gd name="connsiteY1" fmla="*/ 1365973 h 1969661"/>
              <a:gd name="connsiteX2" fmla="*/ 15783 w 4425473"/>
              <a:gd name="connsiteY2" fmla="*/ 572877 h 1969661"/>
              <a:gd name="connsiteX3" fmla="*/ 690703 w 4425473"/>
              <a:gd name="connsiteY3" fmla="*/ 88763 h 1969661"/>
              <a:gd name="connsiteX4" fmla="*/ 3904165 w 4425473"/>
              <a:gd name="connsiteY4" fmla="*/ 115132 h 1969661"/>
              <a:gd name="connsiteX5" fmla="*/ 4406927 w 4425473"/>
              <a:gd name="connsiteY5" fmla="*/ 795698 h 1969661"/>
              <a:gd name="connsiteX6" fmla="*/ 3918592 w 4425473"/>
              <a:gd name="connsiteY6" fmla="*/ 1531846 h 1969661"/>
              <a:gd name="connsiteX7" fmla="*/ 995210 w 4425473"/>
              <a:gd name="connsiteY7" fmla="*/ 1661506 h 1969661"/>
              <a:gd name="connsiteX8" fmla="*/ 584032 w 4425473"/>
              <a:gd name="connsiteY8" fmla="*/ 1969661 h 1969661"/>
              <a:gd name="connsiteX9" fmla="*/ 612401 w 4425473"/>
              <a:gd name="connsiteY9" fmla="*/ 1661411 h 1969661"/>
              <a:gd name="connsiteX0" fmla="*/ 612401 w 4425473"/>
              <a:gd name="connsiteY0" fmla="*/ 1661411 h 1969661"/>
              <a:gd name="connsiteX1" fmla="*/ 195522 w 4425473"/>
              <a:gd name="connsiteY1" fmla="*/ 1365973 h 1969661"/>
              <a:gd name="connsiteX2" fmla="*/ 15783 w 4425473"/>
              <a:gd name="connsiteY2" fmla="*/ 572877 h 1969661"/>
              <a:gd name="connsiteX3" fmla="*/ 690703 w 4425473"/>
              <a:gd name="connsiteY3" fmla="*/ 88763 h 1969661"/>
              <a:gd name="connsiteX4" fmla="*/ 3904165 w 4425473"/>
              <a:gd name="connsiteY4" fmla="*/ 115132 h 1969661"/>
              <a:gd name="connsiteX5" fmla="*/ 4406927 w 4425473"/>
              <a:gd name="connsiteY5" fmla="*/ 795698 h 1969661"/>
              <a:gd name="connsiteX6" fmla="*/ 3918592 w 4425473"/>
              <a:gd name="connsiteY6" fmla="*/ 1531846 h 1969661"/>
              <a:gd name="connsiteX7" fmla="*/ 995210 w 4425473"/>
              <a:gd name="connsiteY7" fmla="*/ 1661506 h 1969661"/>
              <a:gd name="connsiteX8" fmla="*/ 584032 w 4425473"/>
              <a:gd name="connsiteY8" fmla="*/ 1969661 h 1969661"/>
              <a:gd name="connsiteX9" fmla="*/ 612401 w 4425473"/>
              <a:gd name="connsiteY9" fmla="*/ 1661411 h 1969661"/>
              <a:gd name="connsiteX0" fmla="*/ 612401 w 4425473"/>
              <a:gd name="connsiteY0" fmla="*/ 1661411 h 1969661"/>
              <a:gd name="connsiteX1" fmla="*/ 195522 w 4425473"/>
              <a:gd name="connsiteY1" fmla="*/ 1365973 h 1969661"/>
              <a:gd name="connsiteX2" fmla="*/ 15783 w 4425473"/>
              <a:gd name="connsiteY2" fmla="*/ 572877 h 1969661"/>
              <a:gd name="connsiteX3" fmla="*/ 690703 w 4425473"/>
              <a:gd name="connsiteY3" fmla="*/ 88763 h 1969661"/>
              <a:gd name="connsiteX4" fmla="*/ 3904165 w 4425473"/>
              <a:gd name="connsiteY4" fmla="*/ 115132 h 1969661"/>
              <a:gd name="connsiteX5" fmla="*/ 4406927 w 4425473"/>
              <a:gd name="connsiteY5" fmla="*/ 795698 h 1969661"/>
              <a:gd name="connsiteX6" fmla="*/ 3918592 w 4425473"/>
              <a:gd name="connsiteY6" fmla="*/ 1531846 h 1969661"/>
              <a:gd name="connsiteX7" fmla="*/ 995210 w 4425473"/>
              <a:gd name="connsiteY7" fmla="*/ 1661506 h 1969661"/>
              <a:gd name="connsiteX8" fmla="*/ 584032 w 4425473"/>
              <a:gd name="connsiteY8" fmla="*/ 1969661 h 1969661"/>
              <a:gd name="connsiteX9" fmla="*/ 612401 w 4425473"/>
              <a:gd name="connsiteY9" fmla="*/ 1661411 h 1969661"/>
              <a:gd name="connsiteX0" fmla="*/ 612401 w 4425473"/>
              <a:gd name="connsiteY0" fmla="*/ 1661411 h 1969661"/>
              <a:gd name="connsiteX1" fmla="*/ 195522 w 4425473"/>
              <a:gd name="connsiteY1" fmla="*/ 1365973 h 1969661"/>
              <a:gd name="connsiteX2" fmla="*/ 15783 w 4425473"/>
              <a:gd name="connsiteY2" fmla="*/ 572877 h 1969661"/>
              <a:gd name="connsiteX3" fmla="*/ 690703 w 4425473"/>
              <a:gd name="connsiteY3" fmla="*/ 88763 h 1969661"/>
              <a:gd name="connsiteX4" fmla="*/ 3904165 w 4425473"/>
              <a:gd name="connsiteY4" fmla="*/ 115132 h 1969661"/>
              <a:gd name="connsiteX5" fmla="*/ 4406927 w 4425473"/>
              <a:gd name="connsiteY5" fmla="*/ 795698 h 1969661"/>
              <a:gd name="connsiteX6" fmla="*/ 3845535 w 4425473"/>
              <a:gd name="connsiteY6" fmla="*/ 1536939 h 1969661"/>
              <a:gd name="connsiteX7" fmla="*/ 995210 w 4425473"/>
              <a:gd name="connsiteY7" fmla="*/ 1661506 h 1969661"/>
              <a:gd name="connsiteX8" fmla="*/ 584032 w 4425473"/>
              <a:gd name="connsiteY8" fmla="*/ 1969661 h 1969661"/>
              <a:gd name="connsiteX9" fmla="*/ 612401 w 4425473"/>
              <a:gd name="connsiteY9" fmla="*/ 1661411 h 196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25473" h="1969661">
                <a:moveTo>
                  <a:pt x="612401" y="1661411"/>
                </a:moveTo>
                <a:cubicBezTo>
                  <a:pt x="429103" y="1650122"/>
                  <a:pt x="294958" y="1547395"/>
                  <a:pt x="195522" y="1365973"/>
                </a:cubicBezTo>
                <a:cubicBezTo>
                  <a:pt x="96086" y="1184551"/>
                  <a:pt x="-48098" y="889948"/>
                  <a:pt x="15783" y="572877"/>
                </a:cubicBezTo>
                <a:cubicBezTo>
                  <a:pt x="60874" y="349068"/>
                  <a:pt x="48818" y="206198"/>
                  <a:pt x="690703" y="88763"/>
                </a:cubicBezTo>
                <a:cubicBezTo>
                  <a:pt x="1498399" y="-59008"/>
                  <a:pt x="3284794" y="-2690"/>
                  <a:pt x="3904165" y="115132"/>
                </a:cubicBezTo>
                <a:cubicBezTo>
                  <a:pt x="4523536" y="232954"/>
                  <a:pt x="4429501" y="466324"/>
                  <a:pt x="4406927" y="795698"/>
                </a:cubicBezTo>
                <a:cubicBezTo>
                  <a:pt x="4380924" y="1173555"/>
                  <a:pt x="4088109" y="1449853"/>
                  <a:pt x="3845535" y="1536939"/>
                </a:cubicBezTo>
                <a:cubicBezTo>
                  <a:pt x="3293396" y="1735161"/>
                  <a:pt x="1187602" y="1687094"/>
                  <a:pt x="995210" y="1661506"/>
                </a:cubicBezTo>
                <a:cubicBezTo>
                  <a:pt x="933679" y="1767424"/>
                  <a:pt x="695304" y="1929785"/>
                  <a:pt x="584032" y="1969661"/>
                </a:cubicBezTo>
                <a:cubicBezTo>
                  <a:pt x="675465" y="1726643"/>
                  <a:pt x="612401" y="1661411"/>
                  <a:pt x="612401" y="166141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6847B8B-A90A-0866-4BB2-7146E71D7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622" y="1023730"/>
            <a:ext cx="4992736" cy="154056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Rak říční</a:t>
            </a:r>
            <a:br>
              <a:rPr lang="cs-CZ" dirty="0">
                <a:latin typeface="Arial Black" panose="020B0A04020102020204" pitchFamily="34" charset="0"/>
              </a:rPr>
            </a:br>
            <a:r>
              <a:rPr lang="cs-CZ" sz="2700" dirty="0">
                <a:latin typeface="Arial Narrow" panose="020B0606020202030204" pitchFamily="34" charset="0"/>
              </a:rPr>
              <a:t>U nás původní rak říční, kamenáč </a:t>
            </a:r>
            <a:br>
              <a:rPr lang="cs-CZ" sz="2700" dirty="0">
                <a:latin typeface="Arial Narrow" panose="020B0606020202030204" pitchFamily="34" charset="0"/>
              </a:rPr>
            </a:br>
            <a:r>
              <a:rPr lang="cs-CZ" sz="2700" dirty="0">
                <a:latin typeface="Arial Narrow" panose="020B0606020202030204" pitchFamily="34" charset="0"/>
              </a:rPr>
              <a:t>a bahenní</a:t>
            </a:r>
            <a:endParaRPr lang="cs-CZ" dirty="0">
              <a:latin typeface="Arial Black" panose="020B0A04020102020204" pitchFamily="34" charset="0"/>
            </a:endParaRPr>
          </a:p>
        </p:txBody>
      </p:sp>
      <p:pic>
        <p:nvPicPr>
          <p:cNvPr id="4" name="Picture 4" descr="Planeta Země">
            <a:extLst>
              <a:ext uri="{FF2B5EF4-FFF2-40B4-BE49-F238E27FC236}">
                <a16:creationId xmlns:a16="http://schemas.microsoft.com/office/drawing/2014/main" id="{76AD77D6-E9B3-9058-857B-F15D14879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" r="-3" b="29907"/>
          <a:stretch/>
        </p:blipFill>
        <p:spPr bwMode="auto">
          <a:xfrm>
            <a:off x="7194766" y="486047"/>
            <a:ext cx="2094776" cy="2320402"/>
          </a:xfrm>
          <a:custGeom>
            <a:avLst/>
            <a:gdLst/>
            <a:ahLst/>
            <a:cxnLst/>
            <a:rect l="l" t="t" r="r" b="b"/>
            <a:pathLst>
              <a:path w="2265431" h="2582635">
                <a:moveTo>
                  <a:pt x="298851" y="0"/>
                </a:moveTo>
                <a:lnTo>
                  <a:pt x="1942009" y="13997"/>
                </a:lnTo>
                <a:cubicBezTo>
                  <a:pt x="1999748" y="11960"/>
                  <a:pt x="2064404" y="10499"/>
                  <a:pt x="2116005" y="10343"/>
                </a:cubicBezTo>
                <a:cubicBezTo>
                  <a:pt x="2146965" y="10249"/>
                  <a:pt x="2173226" y="10624"/>
                  <a:pt x="2190472" y="11627"/>
                </a:cubicBezTo>
                <a:cubicBezTo>
                  <a:pt x="2238986" y="19801"/>
                  <a:pt x="2236981" y="-1228"/>
                  <a:pt x="2239400" y="63040"/>
                </a:cubicBezTo>
                <a:cubicBezTo>
                  <a:pt x="2267524" y="586167"/>
                  <a:pt x="2269846" y="1730954"/>
                  <a:pt x="2260493" y="2570374"/>
                </a:cubicBezTo>
                <a:cubicBezTo>
                  <a:pt x="2159247" y="2582636"/>
                  <a:pt x="2053782" y="2570374"/>
                  <a:pt x="1906131" y="2582635"/>
                </a:cubicBezTo>
                <a:lnTo>
                  <a:pt x="53828" y="2569464"/>
                </a:lnTo>
                <a:lnTo>
                  <a:pt x="7195" y="2569635"/>
                </a:lnTo>
                <a:cubicBezTo>
                  <a:pt x="-8992" y="1618196"/>
                  <a:pt x="7195" y="855499"/>
                  <a:pt x="7195" y="115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BC37A11-F510-4C2B-A26F-E07A89514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181950" y="486046"/>
            <a:ext cx="2094775" cy="2320402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48195"/>
              <a:gd name="connsiteY0" fmla="*/ 6405352 h 6405386"/>
              <a:gd name="connsiteX1" fmla="*/ 6552830 w 7648195"/>
              <a:gd name="connsiteY1" fmla="*/ 6396252 h 6405386"/>
              <a:gd name="connsiteX2" fmla="*/ 987782 w 7648195"/>
              <a:gd name="connsiteY2" fmla="*/ 6365722 h 6405386"/>
              <a:gd name="connsiteX3" fmla="*/ 0 w 7648195"/>
              <a:gd name="connsiteY3" fmla="*/ 6336938 h 6405386"/>
              <a:gd name="connsiteX4" fmla="*/ 0 w 7648195"/>
              <a:gd name="connsiteY4" fmla="*/ 32372 h 6405386"/>
              <a:gd name="connsiteX5" fmla="*/ 157934 w 7648195"/>
              <a:gd name="connsiteY5" fmla="*/ 32797 h 6405386"/>
              <a:gd name="connsiteX6" fmla="*/ 6431319 w 7648195"/>
              <a:gd name="connsiteY6" fmla="*/ 0 h 6405386"/>
              <a:gd name="connsiteX7" fmla="*/ 7631470 w 7648195"/>
              <a:gd name="connsiteY7" fmla="*/ 30531 h 6405386"/>
              <a:gd name="connsiteX8" fmla="*/ 7560032 w 7648195"/>
              <a:gd name="connsiteY8" fmla="*/ 6274128 h 6405386"/>
              <a:gd name="connsiteX9" fmla="*/ 7394324 w 7648195"/>
              <a:gd name="connsiteY9" fmla="*/ 6402154 h 6405386"/>
              <a:gd name="connsiteX10" fmla="*/ 7142118 w 7648195"/>
              <a:gd name="connsiteY10" fmla="*/ 6405352 h 6405386"/>
              <a:gd name="connsiteX0" fmla="*/ 7166483 w 7672560"/>
              <a:gd name="connsiteY0" fmla="*/ 6405352 h 6405386"/>
              <a:gd name="connsiteX1" fmla="*/ 6577195 w 7672560"/>
              <a:gd name="connsiteY1" fmla="*/ 6396252 h 6405386"/>
              <a:gd name="connsiteX2" fmla="*/ 1012147 w 7672560"/>
              <a:gd name="connsiteY2" fmla="*/ 6365722 h 6405386"/>
              <a:gd name="connsiteX3" fmla="*/ 24365 w 7672560"/>
              <a:gd name="connsiteY3" fmla="*/ 6336938 h 6405386"/>
              <a:gd name="connsiteX4" fmla="*/ 24365 w 7672560"/>
              <a:gd name="connsiteY4" fmla="*/ 32372 h 6405386"/>
              <a:gd name="connsiteX5" fmla="*/ 182299 w 7672560"/>
              <a:gd name="connsiteY5" fmla="*/ 32797 h 6405386"/>
              <a:gd name="connsiteX6" fmla="*/ 6455684 w 7672560"/>
              <a:gd name="connsiteY6" fmla="*/ 0 h 6405386"/>
              <a:gd name="connsiteX7" fmla="*/ 7655835 w 7672560"/>
              <a:gd name="connsiteY7" fmla="*/ 30531 h 6405386"/>
              <a:gd name="connsiteX8" fmla="*/ 7584397 w 7672560"/>
              <a:gd name="connsiteY8" fmla="*/ 6274128 h 6405386"/>
              <a:gd name="connsiteX9" fmla="*/ 7418689 w 7672560"/>
              <a:gd name="connsiteY9" fmla="*/ 6402154 h 6405386"/>
              <a:gd name="connsiteX10" fmla="*/ 7166483 w 7672560"/>
              <a:gd name="connsiteY10" fmla="*/ 6405352 h 6405386"/>
              <a:gd name="connsiteX0" fmla="*/ 7166483 w 7672560"/>
              <a:gd name="connsiteY0" fmla="*/ 6405352 h 6405386"/>
              <a:gd name="connsiteX1" fmla="*/ 6577195 w 7672560"/>
              <a:gd name="connsiteY1" fmla="*/ 6396252 h 6405386"/>
              <a:gd name="connsiteX2" fmla="*/ 1012147 w 7672560"/>
              <a:gd name="connsiteY2" fmla="*/ 6365722 h 6405386"/>
              <a:gd name="connsiteX3" fmla="*/ 24365 w 7672560"/>
              <a:gd name="connsiteY3" fmla="*/ 6402321 h 6405386"/>
              <a:gd name="connsiteX4" fmla="*/ 24365 w 7672560"/>
              <a:gd name="connsiteY4" fmla="*/ 32372 h 6405386"/>
              <a:gd name="connsiteX5" fmla="*/ 182299 w 7672560"/>
              <a:gd name="connsiteY5" fmla="*/ 32797 h 6405386"/>
              <a:gd name="connsiteX6" fmla="*/ 6455684 w 7672560"/>
              <a:gd name="connsiteY6" fmla="*/ 0 h 6405386"/>
              <a:gd name="connsiteX7" fmla="*/ 7655835 w 7672560"/>
              <a:gd name="connsiteY7" fmla="*/ 30531 h 6405386"/>
              <a:gd name="connsiteX8" fmla="*/ 7584397 w 7672560"/>
              <a:gd name="connsiteY8" fmla="*/ 6274128 h 6405386"/>
              <a:gd name="connsiteX9" fmla="*/ 7418689 w 7672560"/>
              <a:gd name="connsiteY9" fmla="*/ 6402154 h 6405386"/>
              <a:gd name="connsiteX10" fmla="*/ 7166483 w 7672560"/>
              <a:gd name="connsiteY10" fmla="*/ 6405352 h 6405386"/>
              <a:gd name="connsiteX0" fmla="*/ 7166483 w 7672560"/>
              <a:gd name="connsiteY0" fmla="*/ 6405352 h 6431106"/>
              <a:gd name="connsiteX1" fmla="*/ 6577195 w 7672560"/>
              <a:gd name="connsiteY1" fmla="*/ 6396252 h 6431106"/>
              <a:gd name="connsiteX2" fmla="*/ 1012145 w 7672560"/>
              <a:gd name="connsiteY2" fmla="*/ 6431106 h 6431106"/>
              <a:gd name="connsiteX3" fmla="*/ 24365 w 7672560"/>
              <a:gd name="connsiteY3" fmla="*/ 6402321 h 6431106"/>
              <a:gd name="connsiteX4" fmla="*/ 24365 w 7672560"/>
              <a:gd name="connsiteY4" fmla="*/ 32372 h 6431106"/>
              <a:gd name="connsiteX5" fmla="*/ 182299 w 7672560"/>
              <a:gd name="connsiteY5" fmla="*/ 32797 h 6431106"/>
              <a:gd name="connsiteX6" fmla="*/ 6455684 w 7672560"/>
              <a:gd name="connsiteY6" fmla="*/ 0 h 6431106"/>
              <a:gd name="connsiteX7" fmla="*/ 7655835 w 7672560"/>
              <a:gd name="connsiteY7" fmla="*/ 30531 h 6431106"/>
              <a:gd name="connsiteX8" fmla="*/ 7584397 w 7672560"/>
              <a:gd name="connsiteY8" fmla="*/ 6274128 h 6431106"/>
              <a:gd name="connsiteX9" fmla="*/ 7418689 w 7672560"/>
              <a:gd name="connsiteY9" fmla="*/ 6402154 h 6431106"/>
              <a:gd name="connsiteX10" fmla="*/ 7166483 w 7672560"/>
              <a:gd name="connsiteY10" fmla="*/ 6405352 h 643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72560" h="6431106">
                <a:moveTo>
                  <a:pt x="7166483" y="6405352"/>
                </a:moveTo>
                <a:cubicBezTo>
                  <a:pt x="6991722" y="6404963"/>
                  <a:pt x="6772744" y="6401325"/>
                  <a:pt x="6577195" y="6396252"/>
                </a:cubicBezTo>
                <a:lnTo>
                  <a:pt x="1012145" y="6431106"/>
                </a:lnTo>
                <a:lnTo>
                  <a:pt x="24365" y="6402321"/>
                </a:lnTo>
                <a:cubicBezTo>
                  <a:pt x="24365" y="4300799"/>
                  <a:pt x="-30457" y="2401581"/>
                  <a:pt x="24365" y="32372"/>
                </a:cubicBezTo>
                <a:lnTo>
                  <a:pt x="182299" y="32797"/>
                </a:lnTo>
                <a:lnTo>
                  <a:pt x="6455684" y="0"/>
                </a:lnTo>
                <a:cubicBezTo>
                  <a:pt x="6955747" y="30531"/>
                  <a:pt x="7312935" y="-1"/>
                  <a:pt x="7655835" y="30531"/>
                </a:cubicBezTo>
                <a:cubicBezTo>
                  <a:pt x="7687513" y="2120800"/>
                  <a:pt x="7679648" y="4971471"/>
                  <a:pt x="7584397" y="6274128"/>
                </a:cubicBezTo>
                <a:cubicBezTo>
                  <a:pt x="7576207" y="6434165"/>
                  <a:pt x="7582995" y="6381800"/>
                  <a:pt x="7418689" y="6402154"/>
                </a:cubicBezTo>
                <a:cubicBezTo>
                  <a:pt x="7360279" y="6404650"/>
                  <a:pt x="7271340" y="6405586"/>
                  <a:pt x="7166483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2" descr="Vaření raci | pazitka.cz">
            <a:extLst>
              <a:ext uri="{FF2B5EF4-FFF2-40B4-BE49-F238E27FC236}">
                <a16:creationId xmlns:a16="http://schemas.microsoft.com/office/drawing/2014/main" id="{E2EB38E4-91B8-DEF2-6B0D-4DEB48F4FC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9" r="12913" b="-5"/>
          <a:stretch/>
        </p:blipFill>
        <p:spPr bwMode="auto">
          <a:xfrm>
            <a:off x="9541776" y="496075"/>
            <a:ext cx="2094775" cy="2311122"/>
          </a:xfrm>
          <a:custGeom>
            <a:avLst/>
            <a:gdLst/>
            <a:ahLst/>
            <a:cxnLst/>
            <a:rect l="l" t="t" r="r" b="b"/>
            <a:pathLst>
              <a:path w="4710683" h="2953185">
                <a:moveTo>
                  <a:pt x="3963564" y="0"/>
                </a:moveTo>
                <a:cubicBezTo>
                  <a:pt x="4270585" y="14076"/>
                  <a:pt x="4489886" y="0"/>
                  <a:pt x="4700414" y="14076"/>
                </a:cubicBezTo>
                <a:cubicBezTo>
                  <a:pt x="4719864" y="977789"/>
                  <a:pt x="4715035" y="2292083"/>
                  <a:pt x="4656554" y="2892669"/>
                </a:cubicBezTo>
                <a:cubicBezTo>
                  <a:pt x="4651526" y="2966454"/>
                  <a:pt x="4655693" y="2942311"/>
                  <a:pt x="4554815" y="2951695"/>
                </a:cubicBezTo>
                <a:cubicBezTo>
                  <a:pt x="4518954" y="2952846"/>
                  <a:pt x="4464348" y="2953277"/>
                  <a:pt x="4399970" y="2953169"/>
                </a:cubicBezTo>
                <a:cubicBezTo>
                  <a:pt x="4292672" y="2952990"/>
                  <a:pt x="4158228" y="2951313"/>
                  <a:pt x="4038167" y="2948974"/>
                </a:cubicBezTo>
                <a:lnTo>
                  <a:pt x="621423" y="2934898"/>
                </a:lnTo>
                <a:lnTo>
                  <a:pt x="14960" y="2921627"/>
                </a:lnTo>
                <a:cubicBezTo>
                  <a:pt x="14960" y="1952727"/>
                  <a:pt x="-18699" y="1107242"/>
                  <a:pt x="14960" y="14925"/>
                </a:cubicBezTo>
                <a:lnTo>
                  <a:pt x="111925" y="151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46AC56D-3DE7-4587-BE2E-0FE1D8340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51203" y="484096"/>
            <a:ext cx="2094775" cy="2311122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48195"/>
              <a:gd name="connsiteY0" fmla="*/ 6405352 h 6405386"/>
              <a:gd name="connsiteX1" fmla="*/ 6552830 w 7648195"/>
              <a:gd name="connsiteY1" fmla="*/ 6396252 h 6405386"/>
              <a:gd name="connsiteX2" fmla="*/ 987782 w 7648195"/>
              <a:gd name="connsiteY2" fmla="*/ 6365722 h 6405386"/>
              <a:gd name="connsiteX3" fmla="*/ 0 w 7648195"/>
              <a:gd name="connsiteY3" fmla="*/ 6336938 h 6405386"/>
              <a:gd name="connsiteX4" fmla="*/ 0 w 7648195"/>
              <a:gd name="connsiteY4" fmla="*/ 32372 h 6405386"/>
              <a:gd name="connsiteX5" fmla="*/ 157934 w 7648195"/>
              <a:gd name="connsiteY5" fmla="*/ 32797 h 6405386"/>
              <a:gd name="connsiteX6" fmla="*/ 6431319 w 7648195"/>
              <a:gd name="connsiteY6" fmla="*/ 0 h 6405386"/>
              <a:gd name="connsiteX7" fmla="*/ 7631470 w 7648195"/>
              <a:gd name="connsiteY7" fmla="*/ 30531 h 6405386"/>
              <a:gd name="connsiteX8" fmla="*/ 7560032 w 7648195"/>
              <a:gd name="connsiteY8" fmla="*/ 6274128 h 6405386"/>
              <a:gd name="connsiteX9" fmla="*/ 7394324 w 7648195"/>
              <a:gd name="connsiteY9" fmla="*/ 6402154 h 6405386"/>
              <a:gd name="connsiteX10" fmla="*/ 7142118 w 7648195"/>
              <a:gd name="connsiteY10" fmla="*/ 6405352 h 6405386"/>
              <a:gd name="connsiteX0" fmla="*/ 7166483 w 7672560"/>
              <a:gd name="connsiteY0" fmla="*/ 6405352 h 6405386"/>
              <a:gd name="connsiteX1" fmla="*/ 6577195 w 7672560"/>
              <a:gd name="connsiteY1" fmla="*/ 6396252 h 6405386"/>
              <a:gd name="connsiteX2" fmla="*/ 1012147 w 7672560"/>
              <a:gd name="connsiteY2" fmla="*/ 6365722 h 6405386"/>
              <a:gd name="connsiteX3" fmla="*/ 24365 w 7672560"/>
              <a:gd name="connsiteY3" fmla="*/ 6336938 h 6405386"/>
              <a:gd name="connsiteX4" fmla="*/ 24365 w 7672560"/>
              <a:gd name="connsiteY4" fmla="*/ 32372 h 6405386"/>
              <a:gd name="connsiteX5" fmla="*/ 182299 w 7672560"/>
              <a:gd name="connsiteY5" fmla="*/ 32797 h 6405386"/>
              <a:gd name="connsiteX6" fmla="*/ 6455684 w 7672560"/>
              <a:gd name="connsiteY6" fmla="*/ 0 h 6405386"/>
              <a:gd name="connsiteX7" fmla="*/ 7655835 w 7672560"/>
              <a:gd name="connsiteY7" fmla="*/ 30531 h 6405386"/>
              <a:gd name="connsiteX8" fmla="*/ 7584397 w 7672560"/>
              <a:gd name="connsiteY8" fmla="*/ 6274128 h 6405386"/>
              <a:gd name="connsiteX9" fmla="*/ 7418689 w 7672560"/>
              <a:gd name="connsiteY9" fmla="*/ 6402154 h 6405386"/>
              <a:gd name="connsiteX10" fmla="*/ 7166483 w 7672560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72560" h="6405386">
                <a:moveTo>
                  <a:pt x="7166483" y="6405352"/>
                </a:moveTo>
                <a:cubicBezTo>
                  <a:pt x="6991722" y="6404963"/>
                  <a:pt x="6772744" y="6401325"/>
                  <a:pt x="6577195" y="6396252"/>
                </a:cubicBezTo>
                <a:lnTo>
                  <a:pt x="1012147" y="6365722"/>
                </a:lnTo>
                <a:lnTo>
                  <a:pt x="24365" y="6336938"/>
                </a:lnTo>
                <a:cubicBezTo>
                  <a:pt x="24365" y="4235416"/>
                  <a:pt x="-30457" y="2401581"/>
                  <a:pt x="24365" y="32372"/>
                </a:cubicBezTo>
                <a:lnTo>
                  <a:pt x="182299" y="32797"/>
                </a:lnTo>
                <a:lnTo>
                  <a:pt x="6455684" y="0"/>
                </a:lnTo>
                <a:cubicBezTo>
                  <a:pt x="6955747" y="30531"/>
                  <a:pt x="7312935" y="-1"/>
                  <a:pt x="7655835" y="30531"/>
                </a:cubicBezTo>
                <a:cubicBezTo>
                  <a:pt x="7687513" y="2120800"/>
                  <a:pt x="7679648" y="4971471"/>
                  <a:pt x="7584397" y="6274128"/>
                </a:cubicBezTo>
                <a:cubicBezTo>
                  <a:pt x="7576207" y="6434165"/>
                  <a:pt x="7582995" y="6381800"/>
                  <a:pt x="7418689" y="6402154"/>
                </a:cubicBezTo>
                <a:cubicBezTo>
                  <a:pt x="7360279" y="6404650"/>
                  <a:pt x="7271340" y="6405586"/>
                  <a:pt x="7166483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726944-9F7F-A362-F658-1B5A61F10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001" y="3271812"/>
            <a:ext cx="5493090" cy="3192300"/>
          </a:xfrm>
        </p:spPr>
        <p:txBody>
          <a:bodyPr>
            <a:normAutofit/>
          </a:bodyPr>
          <a:lstStyle/>
          <a:p>
            <a:pPr marL="457200" indent="-457200" algn="r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600" b="0" dirty="0">
                <a:latin typeface="Arial Narrow" panose="020B0606020202030204" pitchFamily="34" charset="0"/>
              </a:rPr>
              <a:t>10 nohou na hrudi </a:t>
            </a:r>
            <a:r>
              <a:rPr lang="cs-CZ" sz="2600" b="0">
                <a:latin typeface="Arial Narrow" panose="020B0606020202030204" pitchFamily="34" charset="0"/>
              </a:rPr>
              <a:t>vč. klepeta</a:t>
            </a:r>
            <a:r>
              <a:rPr lang="cs-CZ" sz="2600" b="0" dirty="0">
                <a:latin typeface="Arial Narrow" panose="020B0606020202030204" pitchFamily="34" charset="0"/>
              </a:rPr>
              <a:t>;</a:t>
            </a:r>
          </a:p>
          <a:p>
            <a:pPr marL="457200" indent="-457200" algn="r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600" b="0" dirty="0">
                <a:latin typeface="Arial Narrow" panose="020B0606020202030204" pitchFamily="34" charset="0"/>
              </a:rPr>
              <a:t>Desetinohý korýš, pohybuje se oproti obecně šířené představě dopředu;</a:t>
            </a:r>
          </a:p>
          <a:p>
            <a:pPr marL="457200" indent="-457200" algn="r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600" b="0" dirty="0">
                <a:latin typeface="Arial Narrow" panose="020B0606020202030204" pitchFamily="34" charset="0"/>
              </a:rPr>
              <a:t>Má oddělené pohlaví, v zimě vajíčka, v létě se líhnou raci, dlouhý vývoj na těle samičky;</a:t>
            </a:r>
          </a:p>
          <a:p>
            <a:pPr marL="457200" indent="-457200" algn="r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600" b="0" dirty="0">
                <a:latin typeface="Arial Narrow" panose="020B0606020202030204" pitchFamily="34" charset="0"/>
              </a:rPr>
              <a:t>Dýchá žábrami.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endParaRPr lang="cs-CZ" sz="2400" dirty="0"/>
          </a:p>
        </p:txBody>
      </p:sp>
      <p:pic>
        <p:nvPicPr>
          <p:cNvPr id="6" name="Obrázek 5" descr="Obsah obrázku bezobratlý, členovec, korýši, plody moře&#10;&#10;Popis byl vytvořen automaticky">
            <a:extLst>
              <a:ext uri="{FF2B5EF4-FFF2-40B4-BE49-F238E27FC236}">
                <a16:creationId xmlns:a16="http://schemas.microsoft.com/office/drawing/2014/main" id="{90238D52-6F9C-9688-3470-9EA583F240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69" r="5144" b="-2"/>
          <a:stretch/>
        </p:blipFill>
        <p:spPr>
          <a:xfrm>
            <a:off x="7207091" y="3083556"/>
            <a:ext cx="4494434" cy="3225981"/>
          </a:xfrm>
          <a:custGeom>
            <a:avLst/>
            <a:gdLst/>
            <a:ahLst/>
            <a:cxnLst/>
            <a:rect l="l" t="t" r="r" b="b"/>
            <a:pathLst>
              <a:path w="4701037" h="2974427">
                <a:moveTo>
                  <a:pt x="285327" y="17"/>
                </a:moveTo>
                <a:cubicBezTo>
                  <a:pt x="392625" y="196"/>
                  <a:pt x="527069" y="1873"/>
                  <a:pt x="647129" y="4212"/>
                </a:cubicBezTo>
                <a:lnTo>
                  <a:pt x="4063874" y="18288"/>
                </a:lnTo>
                <a:lnTo>
                  <a:pt x="4670338" y="31559"/>
                </a:lnTo>
                <a:cubicBezTo>
                  <a:pt x="4692777" y="226304"/>
                  <a:pt x="4726436" y="1845944"/>
                  <a:pt x="4670338" y="2938261"/>
                </a:cubicBezTo>
                <a:lnTo>
                  <a:pt x="4562153" y="2960505"/>
                </a:lnTo>
                <a:cubicBezTo>
                  <a:pt x="3278274" y="2965545"/>
                  <a:pt x="1994392" y="2993025"/>
                  <a:pt x="721733" y="2953186"/>
                </a:cubicBezTo>
                <a:cubicBezTo>
                  <a:pt x="414712" y="2939110"/>
                  <a:pt x="217850" y="2953187"/>
                  <a:pt x="7321" y="2939111"/>
                </a:cubicBezTo>
                <a:cubicBezTo>
                  <a:pt x="21531" y="1784664"/>
                  <a:pt x="-29738" y="661104"/>
                  <a:pt x="28743" y="60517"/>
                </a:cubicBezTo>
                <a:cubicBezTo>
                  <a:pt x="33771" y="-13267"/>
                  <a:pt x="29604" y="10875"/>
                  <a:pt x="130482" y="1491"/>
                </a:cubicBezTo>
                <a:cubicBezTo>
                  <a:pt x="166343" y="340"/>
                  <a:pt x="220949" y="-91"/>
                  <a:pt x="285327" y="17"/>
                </a:cubicBezTo>
                <a:close/>
              </a:path>
            </a:pathLst>
          </a:cu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9B7B539-E79B-44C5-8319-9CE01F87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194290" y="3072212"/>
            <a:ext cx="4494434" cy="3225980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55345"/>
              <a:gd name="connsiteY0" fmla="*/ 6405352 h 6405386"/>
              <a:gd name="connsiteX1" fmla="*/ 6552830 w 7655345"/>
              <a:gd name="connsiteY1" fmla="*/ 6396252 h 6405386"/>
              <a:gd name="connsiteX2" fmla="*/ 987782 w 7655345"/>
              <a:gd name="connsiteY2" fmla="*/ 6365722 h 6405386"/>
              <a:gd name="connsiteX3" fmla="*/ 0 w 7655345"/>
              <a:gd name="connsiteY3" fmla="*/ 6336938 h 6405386"/>
              <a:gd name="connsiteX4" fmla="*/ 0 w 7655345"/>
              <a:gd name="connsiteY4" fmla="*/ 32372 h 6405386"/>
              <a:gd name="connsiteX5" fmla="*/ 157934 w 7655345"/>
              <a:gd name="connsiteY5" fmla="*/ 32797 h 6405386"/>
              <a:gd name="connsiteX6" fmla="*/ 6431319 w 7655345"/>
              <a:gd name="connsiteY6" fmla="*/ 0 h 6405386"/>
              <a:gd name="connsiteX7" fmla="*/ 7594923 w 7655345"/>
              <a:gd name="connsiteY7" fmla="*/ 30530 h 6405386"/>
              <a:gd name="connsiteX8" fmla="*/ 7560032 w 7655345"/>
              <a:gd name="connsiteY8" fmla="*/ 6274128 h 6405386"/>
              <a:gd name="connsiteX9" fmla="*/ 7394324 w 7655345"/>
              <a:gd name="connsiteY9" fmla="*/ 6402154 h 6405386"/>
              <a:gd name="connsiteX10" fmla="*/ 7142118 w 7655345"/>
              <a:gd name="connsiteY10" fmla="*/ 6405352 h 6405386"/>
              <a:gd name="connsiteX0" fmla="*/ 7142118 w 7606845"/>
              <a:gd name="connsiteY0" fmla="*/ 6405352 h 6405386"/>
              <a:gd name="connsiteX1" fmla="*/ 6552830 w 7606845"/>
              <a:gd name="connsiteY1" fmla="*/ 6396252 h 6405386"/>
              <a:gd name="connsiteX2" fmla="*/ 987782 w 7606845"/>
              <a:gd name="connsiteY2" fmla="*/ 6365722 h 6405386"/>
              <a:gd name="connsiteX3" fmla="*/ 0 w 7606845"/>
              <a:gd name="connsiteY3" fmla="*/ 6336938 h 6405386"/>
              <a:gd name="connsiteX4" fmla="*/ 0 w 7606845"/>
              <a:gd name="connsiteY4" fmla="*/ 32372 h 6405386"/>
              <a:gd name="connsiteX5" fmla="*/ 157934 w 7606845"/>
              <a:gd name="connsiteY5" fmla="*/ 32797 h 6405386"/>
              <a:gd name="connsiteX6" fmla="*/ 6431319 w 7606845"/>
              <a:gd name="connsiteY6" fmla="*/ 0 h 6405386"/>
              <a:gd name="connsiteX7" fmla="*/ 7594923 w 7606845"/>
              <a:gd name="connsiteY7" fmla="*/ 30530 h 6405386"/>
              <a:gd name="connsiteX8" fmla="*/ 7560032 w 7606845"/>
              <a:gd name="connsiteY8" fmla="*/ 6274128 h 6405386"/>
              <a:gd name="connsiteX9" fmla="*/ 7394324 w 7606845"/>
              <a:gd name="connsiteY9" fmla="*/ 6402154 h 6405386"/>
              <a:gd name="connsiteX10" fmla="*/ 7142118 w 7606845"/>
              <a:gd name="connsiteY10" fmla="*/ 6405352 h 6405386"/>
              <a:gd name="connsiteX0" fmla="*/ 7182726 w 7647453"/>
              <a:gd name="connsiteY0" fmla="*/ 6405352 h 6405386"/>
              <a:gd name="connsiteX1" fmla="*/ 6593438 w 7647453"/>
              <a:gd name="connsiteY1" fmla="*/ 6396252 h 6405386"/>
              <a:gd name="connsiteX2" fmla="*/ 1028390 w 7647453"/>
              <a:gd name="connsiteY2" fmla="*/ 6365722 h 6405386"/>
              <a:gd name="connsiteX3" fmla="*/ 40608 w 7647453"/>
              <a:gd name="connsiteY3" fmla="*/ 6336938 h 6405386"/>
              <a:gd name="connsiteX4" fmla="*/ 40608 w 7647453"/>
              <a:gd name="connsiteY4" fmla="*/ 32372 h 6405386"/>
              <a:gd name="connsiteX5" fmla="*/ 198542 w 7647453"/>
              <a:gd name="connsiteY5" fmla="*/ 32797 h 6405386"/>
              <a:gd name="connsiteX6" fmla="*/ 6471927 w 7647453"/>
              <a:gd name="connsiteY6" fmla="*/ 0 h 6405386"/>
              <a:gd name="connsiteX7" fmla="*/ 7635531 w 7647453"/>
              <a:gd name="connsiteY7" fmla="*/ 30530 h 6405386"/>
              <a:gd name="connsiteX8" fmla="*/ 7600640 w 7647453"/>
              <a:gd name="connsiteY8" fmla="*/ 6274128 h 6405386"/>
              <a:gd name="connsiteX9" fmla="*/ 7434932 w 7647453"/>
              <a:gd name="connsiteY9" fmla="*/ 6402154 h 6405386"/>
              <a:gd name="connsiteX10" fmla="*/ 7182726 w 7647453"/>
              <a:gd name="connsiteY10" fmla="*/ 6405352 h 6405386"/>
              <a:gd name="connsiteX0" fmla="*/ 7197771 w 7662498"/>
              <a:gd name="connsiteY0" fmla="*/ 6405352 h 6405386"/>
              <a:gd name="connsiteX1" fmla="*/ 6608483 w 7662498"/>
              <a:gd name="connsiteY1" fmla="*/ 6396252 h 6405386"/>
              <a:gd name="connsiteX2" fmla="*/ 1043435 w 7662498"/>
              <a:gd name="connsiteY2" fmla="*/ 6365722 h 6405386"/>
              <a:gd name="connsiteX3" fmla="*/ 55653 w 7662498"/>
              <a:gd name="connsiteY3" fmla="*/ 6336938 h 6405386"/>
              <a:gd name="connsiteX4" fmla="*/ 55653 w 7662498"/>
              <a:gd name="connsiteY4" fmla="*/ 32372 h 6405386"/>
              <a:gd name="connsiteX5" fmla="*/ 213587 w 7662498"/>
              <a:gd name="connsiteY5" fmla="*/ 32797 h 6405386"/>
              <a:gd name="connsiteX6" fmla="*/ 6486972 w 7662498"/>
              <a:gd name="connsiteY6" fmla="*/ 0 h 6405386"/>
              <a:gd name="connsiteX7" fmla="*/ 7650576 w 7662498"/>
              <a:gd name="connsiteY7" fmla="*/ 30530 h 6405386"/>
              <a:gd name="connsiteX8" fmla="*/ 7615685 w 7662498"/>
              <a:gd name="connsiteY8" fmla="*/ 6274128 h 6405386"/>
              <a:gd name="connsiteX9" fmla="*/ 7449977 w 7662498"/>
              <a:gd name="connsiteY9" fmla="*/ 6402154 h 6405386"/>
              <a:gd name="connsiteX10" fmla="*/ 7197771 w 7662498"/>
              <a:gd name="connsiteY10" fmla="*/ 6405352 h 6405386"/>
              <a:gd name="connsiteX0" fmla="*/ 7192121 w 7656848"/>
              <a:gd name="connsiteY0" fmla="*/ 6405352 h 6405386"/>
              <a:gd name="connsiteX1" fmla="*/ 6602833 w 7656848"/>
              <a:gd name="connsiteY1" fmla="*/ 6396252 h 6405386"/>
              <a:gd name="connsiteX2" fmla="*/ 1037785 w 7656848"/>
              <a:gd name="connsiteY2" fmla="*/ 6365722 h 6405386"/>
              <a:gd name="connsiteX3" fmla="*/ 50003 w 7656848"/>
              <a:gd name="connsiteY3" fmla="*/ 6336938 h 6405386"/>
              <a:gd name="connsiteX4" fmla="*/ 50003 w 7656848"/>
              <a:gd name="connsiteY4" fmla="*/ 32372 h 6405386"/>
              <a:gd name="connsiteX5" fmla="*/ 207937 w 7656848"/>
              <a:gd name="connsiteY5" fmla="*/ 32797 h 6405386"/>
              <a:gd name="connsiteX6" fmla="*/ 6481322 w 7656848"/>
              <a:gd name="connsiteY6" fmla="*/ 0 h 6405386"/>
              <a:gd name="connsiteX7" fmla="*/ 7644926 w 7656848"/>
              <a:gd name="connsiteY7" fmla="*/ 30530 h 6405386"/>
              <a:gd name="connsiteX8" fmla="*/ 7610035 w 7656848"/>
              <a:gd name="connsiteY8" fmla="*/ 6274128 h 6405386"/>
              <a:gd name="connsiteX9" fmla="*/ 7444327 w 7656848"/>
              <a:gd name="connsiteY9" fmla="*/ 6402154 h 6405386"/>
              <a:gd name="connsiteX10" fmla="*/ 7192121 w 7656848"/>
              <a:gd name="connsiteY10" fmla="*/ 6405352 h 6405386"/>
              <a:gd name="connsiteX0" fmla="*/ 7192121 w 7656848"/>
              <a:gd name="connsiteY0" fmla="*/ 6438557 h 6438591"/>
              <a:gd name="connsiteX1" fmla="*/ 6602833 w 7656848"/>
              <a:gd name="connsiteY1" fmla="*/ 6429457 h 6438591"/>
              <a:gd name="connsiteX2" fmla="*/ 1037785 w 7656848"/>
              <a:gd name="connsiteY2" fmla="*/ 6398927 h 6438591"/>
              <a:gd name="connsiteX3" fmla="*/ 50003 w 7656848"/>
              <a:gd name="connsiteY3" fmla="*/ 6370143 h 6438591"/>
              <a:gd name="connsiteX4" fmla="*/ 50003 w 7656848"/>
              <a:gd name="connsiteY4" fmla="*/ 65577 h 6438591"/>
              <a:gd name="connsiteX5" fmla="*/ 207937 w 7656848"/>
              <a:gd name="connsiteY5" fmla="*/ 66002 h 6438591"/>
              <a:gd name="connsiteX6" fmla="*/ 6481322 w 7656848"/>
              <a:gd name="connsiteY6" fmla="*/ 33205 h 6438591"/>
              <a:gd name="connsiteX7" fmla="*/ 7644926 w 7656848"/>
              <a:gd name="connsiteY7" fmla="*/ 63735 h 6438591"/>
              <a:gd name="connsiteX8" fmla="*/ 7610035 w 7656848"/>
              <a:gd name="connsiteY8" fmla="*/ 6307333 h 6438591"/>
              <a:gd name="connsiteX9" fmla="*/ 7444327 w 7656848"/>
              <a:gd name="connsiteY9" fmla="*/ 6435359 h 6438591"/>
              <a:gd name="connsiteX10" fmla="*/ 7192121 w 7656848"/>
              <a:gd name="connsiteY10" fmla="*/ 6438557 h 6438591"/>
              <a:gd name="connsiteX0" fmla="*/ 7192121 w 7656848"/>
              <a:gd name="connsiteY0" fmla="*/ 6451423 h 6451457"/>
              <a:gd name="connsiteX1" fmla="*/ 6602833 w 7656848"/>
              <a:gd name="connsiteY1" fmla="*/ 6442323 h 6451457"/>
              <a:gd name="connsiteX2" fmla="*/ 1037785 w 7656848"/>
              <a:gd name="connsiteY2" fmla="*/ 6411793 h 6451457"/>
              <a:gd name="connsiteX3" fmla="*/ 50003 w 7656848"/>
              <a:gd name="connsiteY3" fmla="*/ 6383009 h 6451457"/>
              <a:gd name="connsiteX4" fmla="*/ 50003 w 7656848"/>
              <a:gd name="connsiteY4" fmla="*/ 78443 h 6451457"/>
              <a:gd name="connsiteX5" fmla="*/ 226210 w 7656848"/>
              <a:gd name="connsiteY5" fmla="*/ 30198 h 6451457"/>
              <a:gd name="connsiteX6" fmla="*/ 6481322 w 7656848"/>
              <a:gd name="connsiteY6" fmla="*/ 46071 h 6451457"/>
              <a:gd name="connsiteX7" fmla="*/ 7644926 w 7656848"/>
              <a:gd name="connsiteY7" fmla="*/ 76601 h 6451457"/>
              <a:gd name="connsiteX8" fmla="*/ 7610035 w 7656848"/>
              <a:gd name="connsiteY8" fmla="*/ 6320199 h 6451457"/>
              <a:gd name="connsiteX9" fmla="*/ 7444327 w 7656848"/>
              <a:gd name="connsiteY9" fmla="*/ 6448225 h 6451457"/>
              <a:gd name="connsiteX10" fmla="*/ 7192121 w 7656848"/>
              <a:gd name="connsiteY10" fmla="*/ 6451423 h 645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56848" h="6451457">
                <a:moveTo>
                  <a:pt x="7192121" y="6451423"/>
                </a:moveTo>
                <a:cubicBezTo>
                  <a:pt x="7017360" y="6451034"/>
                  <a:pt x="6798382" y="6447396"/>
                  <a:pt x="6602833" y="6442323"/>
                </a:cubicBezTo>
                <a:lnTo>
                  <a:pt x="1037785" y="6411793"/>
                </a:lnTo>
                <a:lnTo>
                  <a:pt x="50003" y="6383009"/>
                </a:lnTo>
                <a:cubicBezTo>
                  <a:pt x="13455" y="5960611"/>
                  <a:pt x="-41367" y="2447652"/>
                  <a:pt x="50003" y="78443"/>
                </a:cubicBezTo>
                <a:lnTo>
                  <a:pt x="226210" y="30198"/>
                </a:lnTo>
                <a:cubicBezTo>
                  <a:pt x="2317338" y="19266"/>
                  <a:pt x="4408469" y="-40339"/>
                  <a:pt x="6481322" y="46071"/>
                </a:cubicBezTo>
                <a:cubicBezTo>
                  <a:pt x="6981385" y="76602"/>
                  <a:pt x="7302026" y="46069"/>
                  <a:pt x="7644926" y="76601"/>
                </a:cubicBezTo>
                <a:cubicBezTo>
                  <a:pt x="7621781" y="2580567"/>
                  <a:pt x="7705286" y="5017542"/>
                  <a:pt x="7610035" y="6320199"/>
                </a:cubicBezTo>
                <a:cubicBezTo>
                  <a:pt x="7601845" y="6480236"/>
                  <a:pt x="7608633" y="6427871"/>
                  <a:pt x="7444327" y="6448225"/>
                </a:cubicBezTo>
                <a:cubicBezTo>
                  <a:pt x="7385917" y="6450721"/>
                  <a:pt x="7296978" y="6451657"/>
                  <a:pt x="7192121" y="645142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74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36" name="Rectangle 12335">
            <a:extLst>
              <a:ext uri="{FF2B5EF4-FFF2-40B4-BE49-F238E27FC236}">
                <a16:creationId xmlns:a16="http://schemas.microsoft.com/office/drawing/2014/main" id="{E2A96188-384C-4341-9EEB-967A9341C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38" name="Freeform: Shape 12337">
            <a:extLst>
              <a:ext uri="{FF2B5EF4-FFF2-40B4-BE49-F238E27FC236}">
                <a16:creationId xmlns:a16="http://schemas.microsoft.com/office/drawing/2014/main" id="{280331C3-DDF5-48A9-8947-D71EAAFFA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846707" y="17769"/>
            <a:ext cx="5929950" cy="678282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C06E9CC-37FA-2092-AC78-FF9C00A78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5" y="604801"/>
            <a:ext cx="5329187" cy="75707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3600" dirty="0">
                <a:latin typeface="Arial Black" panose="020B0A04020102020204" pitchFamily="34" charset="0"/>
              </a:rPr>
              <a:t>Krabi a krevety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208279-2DEB-4999-E5DB-A3E45DD94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120" y="1391908"/>
            <a:ext cx="5092476" cy="4679561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nás se setkáme s krabem </a:t>
            </a:r>
            <a:b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říčním, invazívní</a:t>
            </a:r>
            <a:r>
              <a:rPr lang="cs-CZ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Rozmnožování v brakické vodě, vázáno na moře;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Krunýř (karapax);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Loveni pro maso;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Chován v teráriích </a:t>
            </a:r>
            <a:r>
              <a:rPr lang="cs-CZ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 krab suchozemský;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Krevety </a:t>
            </a:r>
            <a:r>
              <a:rPr lang="cs-CZ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jsou také drobní korýši, velmi oblíbení pro jemné maso a chuť;</a:t>
            </a:r>
          </a:p>
        </p:txBody>
      </p:sp>
      <p:pic>
        <p:nvPicPr>
          <p:cNvPr id="1028" name="Picture 4" descr="alternativní popis obrázku chybí">
            <a:extLst>
              <a:ext uri="{FF2B5EF4-FFF2-40B4-BE49-F238E27FC236}">
                <a16:creationId xmlns:a16="http://schemas.microsoft.com/office/drawing/2014/main" id="{96BF257B-47F9-E689-32BB-1864392E1F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" r="-4" b="857"/>
          <a:stretch/>
        </p:blipFill>
        <p:spPr bwMode="auto">
          <a:xfrm>
            <a:off x="7848487" y="637909"/>
            <a:ext cx="3531988" cy="259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lternativní popis obrázku chybí">
            <a:extLst>
              <a:ext uri="{FF2B5EF4-FFF2-40B4-BE49-F238E27FC236}">
                <a16:creationId xmlns:a16="http://schemas.microsoft.com/office/drawing/2014/main" id="{CD1CFF90-A8D5-88BA-CB5A-20FF6ACAC9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2074"/>
          <a:stretch/>
        </p:blipFill>
        <p:spPr bwMode="auto">
          <a:xfrm>
            <a:off x="7848470" y="3632746"/>
            <a:ext cx="3532024" cy="259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40" name="Freeform: Shape 12339">
            <a:extLst>
              <a:ext uri="{FF2B5EF4-FFF2-40B4-BE49-F238E27FC236}">
                <a16:creationId xmlns:a16="http://schemas.microsoft.com/office/drawing/2014/main" id="{C535A640-1948-4AFD-A0B7-19AFDA955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894272" y="-12268"/>
            <a:ext cx="5929950" cy="6782822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4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B20DF01A-DAD0-4D16-BEDE-ED085CCC3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myz - E-shop JezÃ­rka Banat">
            <a:extLst>
              <a:ext uri="{FF2B5EF4-FFF2-40B4-BE49-F238E27FC236}">
                <a16:creationId xmlns:a16="http://schemas.microsoft.com/office/drawing/2014/main" id="{AAF3EED4-D35A-9235-C762-2A0E82F64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" r="13792" b="2"/>
          <a:stretch/>
        </p:blipFill>
        <p:spPr bwMode="auto">
          <a:xfrm>
            <a:off x="1" y="3588501"/>
            <a:ext cx="4066387" cy="326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Å½Ã¡bronoÅ¾ka snÄÅ¾nÃ­ | Naturfoto.cz">
            <a:extLst>
              <a:ext uri="{FF2B5EF4-FFF2-40B4-BE49-F238E27FC236}">
                <a16:creationId xmlns:a16="http://schemas.microsoft.com/office/drawing/2014/main" id="{F951AB10-1E67-D0C7-4B0A-49548F756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38" b="3"/>
          <a:stretch/>
        </p:blipFill>
        <p:spPr bwMode="auto">
          <a:xfrm>
            <a:off x="4059228" y="3588501"/>
            <a:ext cx="4066387" cy="326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Listonoh (Triops) | v magazínu o akvaristice zoohit!">
            <a:extLst>
              <a:ext uri="{FF2B5EF4-FFF2-40B4-BE49-F238E27FC236}">
                <a16:creationId xmlns:a16="http://schemas.microsoft.com/office/drawing/2014/main" id="{56D1F2BC-AC95-CC87-96DE-3D4695B4D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6" r="3" b="3"/>
          <a:stretch/>
        </p:blipFill>
        <p:spPr bwMode="auto">
          <a:xfrm>
            <a:off x="8125614" y="3588501"/>
            <a:ext cx="4066387" cy="326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Freeform: Shape 11272">
            <a:extLst>
              <a:ext uri="{FF2B5EF4-FFF2-40B4-BE49-F238E27FC236}">
                <a16:creationId xmlns:a16="http://schemas.microsoft.com/office/drawing/2014/main" id="{2CADB875-FAC3-4F92-97AF-0F3551246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507" y="531632"/>
            <a:ext cx="5939686" cy="3481350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  <a:gd name="connsiteX0" fmla="*/ 0 w 824001"/>
              <a:gd name="connsiteY0" fmla="*/ 674404 h 703799"/>
              <a:gd name="connsiteX1" fmla="*/ 161562 w 824001"/>
              <a:gd name="connsiteY1" fmla="*/ 677810 h 703799"/>
              <a:gd name="connsiteX2" fmla="*/ 429494 w 824001"/>
              <a:gd name="connsiteY2" fmla="*/ 688873 h 703799"/>
              <a:gd name="connsiteX3" fmla="*/ 814209 w 824001"/>
              <a:gd name="connsiteY3" fmla="*/ 448725 h 703799"/>
              <a:gd name="connsiteX4" fmla="*/ 581207 w 824001"/>
              <a:gd name="connsiteY4" fmla="*/ 3581 h 703799"/>
              <a:gd name="connsiteX5" fmla="*/ 59263 w 824001"/>
              <a:gd name="connsiteY5" fmla="*/ 262365 h 703799"/>
              <a:gd name="connsiteX6" fmla="*/ 56596 w 824001"/>
              <a:gd name="connsiteY6" fmla="*/ 573356 h 703799"/>
              <a:gd name="connsiteX7" fmla="*/ 0 w 824001"/>
              <a:gd name="connsiteY7" fmla="*/ 674404 h 703799"/>
              <a:gd name="connsiteX0" fmla="*/ 0 w 823673"/>
              <a:gd name="connsiteY0" fmla="*/ 674404 h 755730"/>
              <a:gd name="connsiteX1" fmla="*/ 161562 w 823673"/>
              <a:gd name="connsiteY1" fmla="*/ 677810 h 755730"/>
              <a:gd name="connsiteX2" fmla="*/ 434348 w 823673"/>
              <a:gd name="connsiteY2" fmla="*/ 747403 h 755730"/>
              <a:gd name="connsiteX3" fmla="*/ 814209 w 823673"/>
              <a:gd name="connsiteY3" fmla="*/ 448725 h 755730"/>
              <a:gd name="connsiteX4" fmla="*/ 581207 w 823673"/>
              <a:gd name="connsiteY4" fmla="*/ 3581 h 755730"/>
              <a:gd name="connsiteX5" fmla="*/ 59263 w 823673"/>
              <a:gd name="connsiteY5" fmla="*/ 262365 h 755730"/>
              <a:gd name="connsiteX6" fmla="*/ 56596 w 823673"/>
              <a:gd name="connsiteY6" fmla="*/ 573356 h 755730"/>
              <a:gd name="connsiteX7" fmla="*/ 0 w 823673"/>
              <a:gd name="connsiteY7" fmla="*/ 674404 h 755730"/>
              <a:gd name="connsiteX0" fmla="*/ 0 w 818152"/>
              <a:gd name="connsiteY0" fmla="*/ 674404 h 751563"/>
              <a:gd name="connsiteX1" fmla="*/ 161562 w 818152"/>
              <a:gd name="connsiteY1" fmla="*/ 677810 h 751563"/>
              <a:gd name="connsiteX2" fmla="*/ 434348 w 818152"/>
              <a:gd name="connsiteY2" fmla="*/ 747403 h 751563"/>
              <a:gd name="connsiteX3" fmla="*/ 807818 w 818152"/>
              <a:gd name="connsiteY3" fmla="*/ 530751 h 751563"/>
              <a:gd name="connsiteX4" fmla="*/ 581207 w 818152"/>
              <a:gd name="connsiteY4" fmla="*/ 3581 h 751563"/>
              <a:gd name="connsiteX5" fmla="*/ 59263 w 818152"/>
              <a:gd name="connsiteY5" fmla="*/ 262365 h 751563"/>
              <a:gd name="connsiteX6" fmla="*/ 56596 w 818152"/>
              <a:gd name="connsiteY6" fmla="*/ 573356 h 751563"/>
              <a:gd name="connsiteX7" fmla="*/ 0 w 818152"/>
              <a:gd name="connsiteY7" fmla="*/ 674404 h 751563"/>
              <a:gd name="connsiteX0" fmla="*/ 0 w 811675"/>
              <a:gd name="connsiteY0" fmla="*/ 632123 h 709282"/>
              <a:gd name="connsiteX1" fmla="*/ 161562 w 811675"/>
              <a:gd name="connsiteY1" fmla="*/ 635529 h 709282"/>
              <a:gd name="connsiteX2" fmla="*/ 434348 w 811675"/>
              <a:gd name="connsiteY2" fmla="*/ 705122 h 709282"/>
              <a:gd name="connsiteX3" fmla="*/ 807818 w 811675"/>
              <a:gd name="connsiteY3" fmla="*/ 488470 h 709282"/>
              <a:gd name="connsiteX4" fmla="*/ 539422 w 811675"/>
              <a:gd name="connsiteY4" fmla="*/ 14273 h 709282"/>
              <a:gd name="connsiteX5" fmla="*/ 59263 w 811675"/>
              <a:gd name="connsiteY5" fmla="*/ 220084 h 709282"/>
              <a:gd name="connsiteX6" fmla="*/ 56596 w 811675"/>
              <a:gd name="connsiteY6" fmla="*/ 531075 h 709282"/>
              <a:gd name="connsiteX7" fmla="*/ 0 w 811675"/>
              <a:gd name="connsiteY7" fmla="*/ 632123 h 709282"/>
              <a:gd name="connsiteX0" fmla="*/ 0 w 767956"/>
              <a:gd name="connsiteY0" fmla="*/ 634879 h 709282"/>
              <a:gd name="connsiteX1" fmla="*/ 117843 w 767956"/>
              <a:gd name="connsiteY1" fmla="*/ 635529 h 709282"/>
              <a:gd name="connsiteX2" fmla="*/ 390629 w 767956"/>
              <a:gd name="connsiteY2" fmla="*/ 705122 h 709282"/>
              <a:gd name="connsiteX3" fmla="*/ 764099 w 767956"/>
              <a:gd name="connsiteY3" fmla="*/ 488470 h 709282"/>
              <a:gd name="connsiteX4" fmla="*/ 495703 w 767956"/>
              <a:gd name="connsiteY4" fmla="*/ 14273 h 709282"/>
              <a:gd name="connsiteX5" fmla="*/ 15544 w 767956"/>
              <a:gd name="connsiteY5" fmla="*/ 220084 h 709282"/>
              <a:gd name="connsiteX6" fmla="*/ 12877 w 767956"/>
              <a:gd name="connsiteY6" fmla="*/ 531075 h 709282"/>
              <a:gd name="connsiteX7" fmla="*/ 0 w 767956"/>
              <a:gd name="connsiteY7" fmla="*/ 634879 h 709282"/>
              <a:gd name="connsiteX0" fmla="*/ 0 w 767956"/>
              <a:gd name="connsiteY0" fmla="*/ 634879 h 709282"/>
              <a:gd name="connsiteX1" fmla="*/ 117843 w 767956"/>
              <a:gd name="connsiteY1" fmla="*/ 635529 h 709282"/>
              <a:gd name="connsiteX2" fmla="*/ 390629 w 767956"/>
              <a:gd name="connsiteY2" fmla="*/ 705122 h 709282"/>
              <a:gd name="connsiteX3" fmla="*/ 764099 w 767956"/>
              <a:gd name="connsiteY3" fmla="*/ 488470 h 709282"/>
              <a:gd name="connsiteX4" fmla="*/ 495703 w 767956"/>
              <a:gd name="connsiteY4" fmla="*/ 14273 h 709282"/>
              <a:gd name="connsiteX5" fmla="*/ 15544 w 767956"/>
              <a:gd name="connsiteY5" fmla="*/ 220084 h 709282"/>
              <a:gd name="connsiteX6" fmla="*/ 12877 w 767956"/>
              <a:gd name="connsiteY6" fmla="*/ 531075 h 709282"/>
              <a:gd name="connsiteX7" fmla="*/ 0 w 767956"/>
              <a:gd name="connsiteY7" fmla="*/ 634879 h 709282"/>
              <a:gd name="connsiteX0" fmla="*/ 0 w 767956"/>
              <a:gd name="connsiteY0" fmla="*/ 634879 h 707777"/>
              <a:gd name="connsiteX1" fmla="*/ 127362 w 767956"/>
              <a:gd name="connsiteY1" fmla="*/ 614050 h 707777"/>
              <a:gd name="connsiteX2" fmla="*/ 390629 w 767956"/>
              <a:gd name="connsiteY2" fmla="*/ 705122 h 707777"/>
              <a:gd name="connsiteX3" fmla="*/ 764099 w 767956"/>
              <a:gd name="connsiteY3" fmla="*/ 488470 h 707777"/>
              <a:gd name="connsiteX4" fmla="*/ 495703 w 767956"/>
              <a:gd name="connsiteY4" fmla="*/ 14273 h 707777"/>
              <a:gd name="connsiteX5" fmla="*/ 15544 w 767956"/>
              <a:gd name="connsiteY5" fmla="*/ 220084 h 707777"/>
              <a:gd name="connsiteX6" fmla="*/ 12877 w 767956"/>
              <a:gd name="connsiteY6" fmla="*/ 531075 h 707777"/>
              <a:gd name="connsiteX7" fmla="*/ 0 w 767956"/>
              <a:gd name="connsiteY7" fmla="*/ 634879 h 707777"/>
              <a:gd name="connsiteX0" fmla="*/ 29244 w 797200"/>
              <a:gd name="connsiteY0" fmla="*/ 634879 h 707777"/>
              <a:gd name="connsiteX1" fmla="*/ 156606 w 797200"/>
              <a:gd name="connsiteY1" fmla="*/ 614050 h 707777"/>
              <a:gd name="connsiteX2" fmla="*/ 419873 w 797200"/>
              <a:gd name="connsiteY2" fmla="*/ 705122 h 707777"/>
              <a:gd name="connsiteX3" fmla="*/ 793343 w 797200"/>
              <a:gd name="connsiteY3" fmla="*/ 488470 h 707777"/>
              <a:gd name="connsiteX4" fmla="*/ 524947 w 797200"/>
              <a:gd name="connsiteY4" fmla="*/ 14273 h 707777"/>
              <a:gd name="connsiteX5" fmla="*/ 44788 w 797200"/>
              <a:gd name="connsiteY5" fmla="*/ 220084 h 707777"/>
              <a:gd name="connsiteX6" fmla="*/ 0 w 797200"/>
              <a:gd name="connsiteY6" fmla="*/ 507813 h 707777"/>
              <a:gd name="connsiteX7" fmla="*/ 29244 w 797200"/>
              <a:gd name="connsiteY7" fmla="*/ 634879 h 707777"/>
              <a:gd name="connsiteX0" fmla="*/ 29244 w 797200"/>
              <a:gd name="connsiteY0" fmla="*/ 634879 h 707777"/>
              <a:gd name="connsiteX1" fmla="*/ 156606 w 797200"/>
              <a:gd name="connsiteY1" fmla="*/ 614050 h 707777"/>
              <a:gd name="connsiteX2" fmla="*/ 419873 w 797200"/>
              <a:gd name="connsiteY2" fmla="*/ 705122 h 707777"/>
              <a:gd name="connsiteX3" fmla="*/ 793343 w 797200"/>
              <a:gd name="connsiteY3" fmla="*/ 488470 h 707777"/>
              <a:gd name="connsiteX4" fmla="*/ 524947 w 797200"/>
              <a:gd name="connsiteY4" fmla="*/ 14273 h 707777"/>
              <a:gd name="connsiteX5" fmla="*/ 44788 w 797200"/>
              <a:gd name="connsiteY5" fmla="*/ 220084 h 707777"/>
              <a:gd name="connsiteX6" fmla="*/ 0 w 797200"/>
              <a:gd name="connsiteY6" fmla="*/ 507813 h 707777"/>
              <a:gd name="connsiteX7" fmla="*/ 29244 w 797200"/>
              <a:gd name="connsiteY7" fmla="*/ 634879 h 707777"/>
              <a:gd name="connsiteX0" fmla="*/ 29244 w 797200"/>
              <a:gd name="connsiteY0" fmla="*/ 634879 h 707777"/>
              <a:gd name="connsiteX1" fmla="*/ 156606 w 797200"/>
              <a:gd name="connsiteY1" fmla="*/ 614050 h 707777"/>
              <a:gd name="connsiteX2" fmla="*/ 419873 w 797200"/>
              <a:gd name="connsiteY2" fmla="*/ 705122 h 707777"/>
              <a:gd name="connsiteX3" fmla="*/ 793343 w 797200"/>
              <a:gd name="connsiteY3" fmla="*/ 488470 h 707777"/>
              <a:gd name="connsiteX4" fmla="*/ 524947 w 797200"/>
              <a:gd name="connsiteY4" fmla="*/ 14273 h 707777"/>
              <a:gd name="connsiteX5" fmla="*/ 44788 w 797200"/>
              <a:gd name="connsiteY5" fmla="*/ 220084 h 707777"/>
              <a:gd name="connsiteX6" fmla="*/ 0 w 797200"/>
              <a:gd name="connsiteY6" fmla="*/ 507813 h 707777"/>
              <a:gd name="connsiteX7" fmla="*/ 29244 w 797200"/>
              <a:gd name="connsiteY7" fmla="*/ 634879 h 707777"/>
              <a:gd name="connsiteX0" fmla="*/ 29244 w 796327"/>
              <a:gd name="connsiteY0" fmla="*/ 634879 h 685912"/>
              <a:gd name="connsiteX1" fmla="*/ 156606 w 796327"/>
              <a:gd name="connsiteY1" fmla="*/ 614050 h 685912"/>
              <a:gd name="connsiteX2" fmla="*/ 437313 w 796327"/>
              <a:gd name="connsiteY2" fmla="*/ 682670 h 685912"/>
              <a:gd name="connsiteX3" fmla="*/ 793343 w 796327"/>
              <a:gd name="connsiteY3" fmla="*/ 488470 h 685912"/>
              <a:gd name="connsiteX4" fmla="*/ 524947 w 796327"/>
              <a:gd name="connsiteY4" fmla="*/ 14273 h 685912"/>
              <a:gd name="connsiteX5" fmla="*/ 44788 w 796327"/>
              <a:gd name="connsiteY5" fmla="*/ 220084 h 685912"/>
              <a:gd name="connsiteX6" fmla="*/ 0 w 796327"/>
              <a:gd name="connsiteY6" fmla="*/ 507813 h 685912"/>
              <a:gd name="connsiteX7" fmla="*/ 29244 w 796327"/>
              <a:gd name="connsiteY7" fmla="*/ 634879 h 685912"/>
              <a:gd name="connsiteX0" fmla="*/ 29244 w 796327"/>
              <a:gd name="connsiteY0" fmla="*/ 634879 h 683983"/>
              <a:gd name="connsiteX1" fmla="*/ 156606 w 796327"/>
              <a:gd name="connsiteY1" fmla="*/ 614050 h 683983"/>
              <a:gd name="connsiteX2" fmla="*/ 437313 w 796327"/>
              <a:gd name="connsiteY2" fmla="*/ 682670 h 683983"/>
              <a:gd name="connsiteX3" fmla="*/ 793343 w 796327"/>
              <a:gd name="connsiteY3" fmla="*/ 488470 h 683983"/>
              <a:gd name="connsiteX4" fmla="*/ 524947 w 796327"/>
              <a:gd name="connsiteY4" fmla="*/ 14273 h 683983"/>
              <a:gd name="connsiteX5" fmla="*/ 44788 w 796327"/>
              <a:gd name="connsiteY5" fmla="*/ 220084 h 683983"/>
              <a:gd name="connsiteX6" fmla="*/ 0 w 796327"/>
              <a:gd name="connsiteY6" fmla="*/ 507813 h 683983"/>
              <a:gd name="connsiteX7" fmla="*/ 29244 w 796327"/>
              <a:gd name="connsiteY7" fmla="*/ 634879 h 683983"/>
              <a:gd name="connsiteX0" fmla="*/ 29244 w 796327"/>
              <a:gd name="connsiteY0" fmla="*/ 635035 h 684139"/>
              <a:gd name="connsiteX1" fmla="*/ 156606 w 796327"/>
              <a:gd name="connsiteY1" fmla="*/ 614206 h 684139"/>
              <a:gd name="connsiteX2" fmla="*/ 437313 w 796327"/>
              <a:gd name="connsiteY2" fmla="*/ 682826 h 684139"/>
              <a:gd name="connsiteX3" fmla="*/ 793343 w 796327"/>
              <a:gd name="connsiteY3" fmla="*/ 488626 h 684139"/>
              <a:gd name="connsiteX4" fmla="*/ 524947 w 796327"/>
              <a:gd name="connsiteY4" fmla="*/ 14429 h 684139"/>
              <a:gd name="connsiteX5" fmla="*/ 41691 w 796327"/>
              <a:gd name="connsiteY5" fmla="*/ 219718 h 684139"/>
              <a:gd name="connsiteX6" fmla="*/ 0 w 796327"/>
              <a:gd name="connsiteY6" fmla="*/ 507969 h 684139"/>
              <a:gd name="connsiteX7" fmla="*/ 29244 w 796327"/>
              <a:gd name="connsiteY7" fmla="*/ 635035 h 684139"/>
              <a:gd name="connsiteX0" fmla="*/ 35460 w 802543"/>
              <a:gd name="connsiteY0" fmla="*/ 635035 h 684139"/>
              <a:gd name="connsiteX1" fmla="*/ 162822 w 802543"/>
              <a:gd name="connsiteY1" fmla="*/ 614206 h 684139"/>
              <a:gd name="connsiteX2" fmla="*/ 443529 w 802543"/>
              <a:gd name="connsiteY2" fmla="*/ 682826 h 684139"/>
              <a:gd name="connsiteX3" fmla="*/ 799559 w 802543"/>
              <a:gd name="connsiteY3" fmla="*/ 488626 h 684139"/>
              <a:gd name="connsiteX4" fmla="*/ 531163 w 802543"/>
              <a:gd name="connsiteY4" fmla="*/ 14429 h 684139"/>
              <a:gd name="connsiteX5" fmla="*/ 47907 w 802543"/>
              <a:gd name="connsiteY5" fmla="*/ 219718 h 684139"/>
              <a:gd name="connsiteX6" fmla="*/ 6216 w 802543"/>
              <a:gd name="connsiteY6" fmla="*/ 507969 h 684139"/>
              <a:gd name="connsiteX7" fmla="*/ 35460 w 802543"/>
              <a:gd name="connsiteY7" fmla="*/ 635035 h 684139"/>
              <a:gd name="connsiteX0" fmla="*/ 59762 w 826845"/>
              <a:gd name="connsiteY0" fmla="*/ 635035 h 684139"/>
              <a:gd name="connsiteX1" fmla="*/ 187124 w 826845"/>
              <a:gd name="connsiteY1" fmla="*/ 614206 h 684139"/>
              <a:gd name="connsiteX2" fmla="*/ 467831 w 826845"/>
              <a:gd name="connsiteY2" fmla="*/ 682826 h 684139"/>
              <a:gd name="connsiteX3" fmla="*/ 823861 w 826845"/>
              <a:gd name="connsiteY3" fmla="*/ 488626 h 684139"/>
              <a:gd name="connsiteX4" fmla="*/ 555465 w 826845"/>
              <a:gd name="connsiteY4" fmla="*/ 14429 h 684139"/>
              <a:gd name="connsiteX5" fmla="*/ 72209 w 826845"/>
              <a:gd name="connsiteY5" fmla="*/ 219718 h 684139"/>
              <a:gd name="connsiteX6" fmla="*/ 30518 w 826845"/>
              <a:gd name="connsiteY6" fmla="*/ 507969 h 684139"/>
              <a:gd name="connsiteX7" fmla="*/ 59762 w 826845"/>
              <a:gd name="connsiteY7" fmla="*/ 635035 h 684139"/>
              <a:gd name="connsiteX0" fmla="*/ 59762 w 826845"/>
              <a:gd name="connsiteY0" fmla="*/ 625023 h 674127"/>
              <a:gd name="connsiteX1" fmla="*/ 187124 w 826845"/>
              <a:gd name="connsiteY1" fmla="*/ 604194 h 674127"/>
              <a:gd name="connsiteX2" fmla="*/ 467831 w 826845"/>
              <a:gd name="connsiteY2" fmla="*/ 672814 h 674127"/>
              <a:gd name="connsiteX3" fmla="*/ 823861 w 826845"/>
              <a:gd name="connsiteY3" fmla="*/ 478614 h 674127"/>
              <a:gd name="connsiteX4" fmla="*/ 555465 w 826845"/>
              <a:gd name="connsiteY4" fmla="*/ 4417 h 674127"/>
              <a:gd name="connsiteX5" fmla="*/ 72209 w 826845"/>
              <a:gd name="connsiteY5" fmla="*/ 209706 h 674127"/>
              <a:gd name="connsiteX6" fmla="*/ 30518 w 826845"/>
              <a:gd name="connsiteY6" fmla="*/ 497957 h 674127"/>
              <a:gd name="connsiteX7" fmla="*/ 59762 w 826845"/>
              <a:gd name="connsiteY7" fmla="*/ 625023 h 674127"/>
              <a:gd name="connsiteX0" fmla="*/ 65786 w 832869"/>
              <a:gd name="connsiteY0" fmla="*/ 662378 h 711482"/>
              <a:gd name="connsiteX1" fmla="*/ 193148 w 832869"/>
              <a:gd name="connsiteY1" fmla="*/ 641549 h 711482"/>
              <a:gd name="connsiteX2" fmla="*/ 473855 w 832869"/>
              <a:gd name="connsiteY2" fmla="*/ 710169 h 711482"/>
              <a:gd name="connsiteX3" fmla="*/ 829885 w 832869"/>
              <a:gd name="connsiteY3" fmla="*/ 515969 h 711482"/>
              <a:gd name="connsiteX4" fmla="*/ 561489 w 832869"/>
              <a:gd name="connsiteY4" fmla="*/ 41772 h 711482"/>
              <a:gd name="connsiteX5" fmla="*/ 61264 w 832869"/>
              <a:gd name="connsiteY5" fmla="*/ 142628 h 711482"/>
              <a:gd name="connsiteX6" fmla="*/ 36542 w 832869"/>
              <a:gd name="connsiteY6" fmla="*/ 535312 h 711482"/>
              <a:gd name="connsiteX7" fmla="*/ 65786 w 832869"/>
              <a:gd name="connsiteY7" fmla="*/ 662378 h 711482"/>
              <a:gd name="connsiteX0" fmla="*/ 64916 w 831999"/>
              <a:gd name="connsiteY0" fmla="*/ 656121 h 705225"/>
              <a:gd name="connsiteX1" fmla="*/ 192278 w 831999"/>
              <a:gd name="connsiteY1" fmla="*/ 635292 h 705225"/>
              <a:gd name="connsiteX2" fmla="*/ 472985 w 831999"/>
              <a:gd name="connsiteY2" fmla="*/ 703912 h 705225"/>
              <a:gd name="connsiteX3" fmla="*/ 829015 w 831999"/>
              <a:gd name="connsiteY3" fmla="*/ 509712 h 705225"/>
              <a:gd name="connsiteX4" fmla="*/ 560619 w 831999"/>
              <a:gd name="connsiteY4" fmla="*/ 35515 h 705225"/>
              <a:gd name="connsiteX5" fmla="*/ 62604 w 831999"/>
              <a:gd name="connsiteY5" fmla="*/ 148286 h 705225"/>
              <a:gd name="connsiteX6" fmla="*/ 35672 w 831999"/>
              <a:gd name="connsiteY6" fmla="*/ 529055 h 705225"/>
              <a:gd name="connsiteX7" fmla="*/ 64916 w 831999"/>
              <a:gd name="connsiteY7" fmla="*/ 656121 h 705225"/>
              <a:gd name="connsiteX0" fmla="*/ 64916 w 806856"/>
              <a:gd name="connsiteY0" fmla="*/ 656121 h 707053"/>
              <a:gd name="connsiteX1" fmla="*/ 192278 w 806856"/>
              <a:gd name="connsiteY1" fmla="*/ 635292 h 707053"/>
              <a:gd name="connsiteX2" fmla="*/ 472985 w 806856"/>
              <a:gd name="connsiteY2" fmla="*/ 703912 h 707053"/>
              <a:gd name="connsiteX3" fmla="*/ 802154 w 806856"/>
              <a:gd name="connsiteY3" fmla="*/ 512107 h 707053"/>
              <a:gd name="connsiteX4" fmla="*/ 560619 w 806856"/>
              <a:gd name="connsiteY4" fmla="*/ 35515 h 707053"/>
              <a:gd name="connsiteX5" fmla="*/ 62604 w 806856"/>
              <a:gd name="connsiteY5" fmla="*/ 148286 h 707053"/>
              <a:gd name="connsiteX6" fmla="*/ 35672 w 806856"/>
              <a:gd name="connsiteY6" fmla="*/ 529055 h 707053"/>
              <a:gd name="connsiteX7" fmla="*/ 64916 w 806856"/>
              <a:gd name="connsiteY7" fmla="*/ 656121 h 707053"/>
              <a:gd name="connsiteX0" fmla="*/ 64916 w 807710"/>
              <a:gd name="connsiteY0" fmla="*/ 656121 h 707053"/>
              <a:gd name="connsiteX1" fmla="*/ 192278 w 807710"/>
              <a:gd name="connsiteY1" fmla="*/ 635292 h 707053"/>
              <a:gd name="connsiteX2" fmla="*/ 472985 w 807710"/>
              <a:gd name="connsiteY2" fmla="*/ 703912 h 707053"/>
              <a:gd name="connsiteX3" fmla="*/ 802154 w 807710"/>
              <a:gd name="connsiteY3" fmla="*/ 512107 h 707053"/>
              <a:gd name="connsiteX4" fmla="*/ 560619 w 807710"/>
              <a:gd name="connsiteY4" fmla="*/ 35515 h 707053"/>
              <a:gd name="connsiteX5" fmla="*/ 62604 w 807710"/>
              <a:gd name="connsiteY5" fmla="*/ 148286 h 707053"/>
              <a:gd name="connsiteX6" fmla="*/ 35672 w 807710"/>
              <a:gd name="connsiteY6" fmla="*/ 529055 h 707053"/>
              <a:gd name="connsiteX7" fmla="*/ 64916 w 807710"/>
              <a:gd name="connsiteY7" fmla="*/ 656121 h 707053"/>
              <a:gd name="connsiteX0" fmla="*/ 64916 w 807710"/>
              <a:gd name="connsiteY0" fmla="*/ 656121 h 706425"/>
              <a:gd name="connsiteX1" fmla="*/ 191439 w 807710"/>
              <a:gd name="connsiteY1" fmla="*/ 625917 h 706425"/>
              <a:gd name="connsiteX2" fmla="*/ 472985 w 807710"/>
              <a:gd name="connsiteY2" fmla="*/ 703912 h 706425"/>
              <a:gd name="connsiteX3" fmla="*/ 802154 w 807710"/>
              <a:gd name="connsiteY3" fmla="*/ 512107 h 706425"/>
              <a:gd name="connsiteX4" fmla="*/ 560619 w 807710"/>
              <a:gd name="connsiteY4" fmla="*/ 35515 h 706425"/>
              <a:gd name="connsiteX5" fmla="*/ 62604 w 807710"/>
              <a:gd name="connsiteY5" fmla="*/ 148286 h 706425"/>
              <a:gd name="connsiteX6" fmla="*/ 35672 w 807710"/>
              <a:gd name="connsiteY6" fmla="*/ 529055 h 706425"/>
              <a:gd name="connsiteX7" fmla="*/ 64916 w 807710"/>
              <a:gd name="connsiteY7" fmla="*/ 656121 h 706425"/>
              <a:gd name="connsiteX0" fmla="*/ 64916 w 807710"/>
              <a:gd name="connsiteY0" fmla="*/ 656121 h 704007"/>
              <a:gd name="connsiteX1" fmla="*/ 191439 w 807710"/>
              <a:gd name="connsiteY1" fmla="*/ 625917 h 704007"/>
              <a:gd name="connsiteX2" fmla="*/ 472985 w 807710"/>
              <a:gd name="connsiteY2" fmla="*/ 703912 h 704007"/>
              <a:gd name="connsiteX3" fmla="*/ 802154 w 807710"/>
              <a:gd name="connsiteY3" fmla="*/ 512107 h 704007"/>
              <a:gd name="connsiteX4" fmla="*/ 560619 w 807710"/>
              <a:gd name="connsiteY4" fmla="*/ 35515 h 704007"/>
              <a:gd name="connsiteX5" fmla="*/ 62604 w 807710"/>
              <a:gd name="connsiteY5" fmla="*/ 148286 h 704007"/>
              <a:gd name="connsiteX6" fmla="*/ 35672 w 807710"/>
              <a:gd name="connsiteY6" fmla="*/ 529055 h 704007"/>
              <a:gd name="connsiteX7" fmla="*/ 64916 w 807710"/>
              <a:gd name="connsiteY7" fmla="*/ 656121 h 704007"/>
              <a:gd name="connsiteX0" fmla="*/ 64916 w 807710"/>
              <a:gd name="connsiteY0" fmla="*/ 656121 h 706505"/>
              <a:gd name="connsiteX1" fmla="*/ 199183 w 807710"/>
              <a:gd name="connsiteY1" fmla="*/ 627223 h 706505"/>
              <a:gd name="connsiteX2" fmla="*/ 472985 w 807710"/>
              <a:gd name="connsiteY2" fmla="*/ 703912 h 706505"/>
              <a:gd name="connsiteX3" fmla="*/ 802154 w 807710"/>
              <a:gd name="connsiteY3" fmla="*/ 512107 h 706505"/>
              <a:gd name="connsiteX4" fmla="*/ 560619 w 807710"/>
              <a:gd name="connsiteY4" fmla="*/ 35515 h 706505"/>
              <a:gd name="connsiteX5" fmla="*/ 62604 w 807710"/>
              <a:gd name="connsiteY5" fmla="*/ 148286 h 706505"/>
              <a:gd name="connsiteX6" fmla="*/ 35672 w 807710"/>
              <a:gd name="connsiteY6" fmla="*/ 529055 h 706505"/>
              <a:gd name="connsiteX7" fmla="*/ 64916 w 807710"/>
              <a:gd name="connsiteY7" fmla="*/ 656121 h 706505"/>
              <a:gd name="connsiteX0" fmla="*/ 64916 w 807710"/>
              <a:gd name="connsiteY0" fmla="*/ 656121 h 706505"/>
              <a:gd name="connsiteX1" fmla="*/ 199183 w 807710"/>
              <a:gd name="connsiteY1" fmla="*/ 627223 h 706505"/>
              <a:gd name="connsiteX2" fmla="*/ 472985 w 807710"/>
              <a:gd name="connsiteY2" fmla="*/ 703912 h 706505"/>
              <a:gd name="connsiteX3" fmla="*/ 802154 w 807710"/>
              <a:gd name="connsiteY3" fmla="*/ 512107 h 706505"/>
              <a:gd name="connsiteX4" fmla="*/ 560619 w 807710"/>
              <a:gd name="connsiteY4" fmla="*/ 35515 h 706505"/>
              <a:gd name="connsiteX5" fmla="*/ 62604 w 807710"/>
              <a:gd name="connsiteY5" fmla="*/ 148286 h 706505"/>
              <a:gd name="connsiteX6" fmla="*/ 35672 w 807710"/>
              <a:gd name="connsiteY6" fmla="*/ 529055 h 706505"/>
              <a:gd name="connsiteX7" fmla="*/ 64916 w 807710"/>
              <a:gd name="connsiteY7" fmla="*/ 656121 h 706505"/>
              <a:gd name="connsiteX0" fmla="*/ 64916 w 807710"/>
              <a:gd name="connsiteY0" fmla="*/ 656121 h 706505"/>
              <a:gd name="connsiteX1" fmla="*/ 199183 w 807710"/>
              <a:gd name="connsiteY1" fmla="*/ 627223 h 706505"/>
              <a:gd name="connsiteX2" fmla="*/ 472985 w 807710"/>
              <a:gd name="connsiteY2" fmla="*/ 703912 h 706505"/>
              <a:gd name="connsiteX3" fmla="*/ 802154 w 807710"/>
              <a:gd name="connsiteY3" fmla="*/ 512107 h 706505"/>
              <a:gd name="connsiteX4" fmla="*/ 560619 w 807710"/>
              <a:gd name="connsiteY4" fmla="*/ 35515 h 706505"/>
              <a:gd name="connsiteX5" fmla="*/ 62604 w 807710"/>
              <a:gd name="connsiteY5" fmla="*/ 148286 h 706505"/>
              <a:gd name="connsiteX6" fmla="*/ 35672 w 807710"/>
              <a:gd name="connsiteY6" fmla="*/ 529055 h 706505"/>
              <a:gd name="connsiteX7" fmla="*/ 64916 w 807710"/>
              <a:gd name="connsiteY7" fmla="*/ 656121 h 706505"/>
              <a:gd name="connsiteX0" fmla="*/ 64916 w 807710"/>
              <a:gd name="connsiteY0" fmla="*/ 656121 h 706199"/>
              <a:gd name="connsiteX1" fmla="*/ 182325 w 807710"/>
              <a:gd name="connsiteY1" fmla="*/ 622071 h 706199"/>
              <a:gd name="connsiteX2" fmla="*/ 472985 w 807710"/>
              <a:gd name="connsiteY2" fmla="*/ 703912 h 706199"/>
              <a:gd name="connsiteX3" fmla="*/ 802154 w 807710"/>
              <a:gd name="connsiteY3" fmla="*/ 512107 h 706199"/>
              <a:gd name="connsiteX4" fmla="*/ 560619 w 807710"/>
              <a:gd name="connsiteY4" fmla="*/ 35515 h 706199"/>
              <a:gd name="connsiteX5" fmla="*/ 62604 w 807710"/>
              <a:gd name="connsiteY5" fmla="*/ 148286 h 706199"/>
              <a:gd name="connsiteX6" fmla="*/ 35672 w 807710"/>
              <a:gd name="connsiteY6" fmla="*/ 529055 h 706199"/>
              <a:gd name="connsiteX7" fmla="*/ 64916 w 807710"/>
              <a:gd name="connsiteY7" fmla="*/ 656121 h 706199"/>
              <a:gd name="connsiteX0" fmla="*/ 64916 w 807710"/>
              <a:gd name="connsiteY0" fmla="*/ 656121 h 706132"/>
              <a:gd name="connsiteX1" fmla="*/ 182325 w 807710"/>
              <a:gd name="connsiteY1" fmla="*/ 622071 h 706132"/>
              <a:gd name="connsiteX2" fmla="*/ 472985 w 807710"/>
              <a:gd name="connsiteY2" fmla="*/ 703912 h 706132"/>
              <a:gd name="connsiteX3" fmla="*/ 802154 w 807710"/>
              <a:gd name="connsiteY3" fmla="*/ 512107 h 706132"/>
              <a:gd name="connsiteX4" fmla="*/ 560619 w 807710"/>
              <a:gd name="connsiteY4" fmla="*/ 35515 h 706132"/>
              <a:gd name="connsiteX5" fmla="*/ 62604 w 807710"/>
              <a:gd name="connsiteY5" fmla="*/ 148286 h 706132"/>
              <a:gd name="connsiteX6" fmla="*/ 35672 w 807710"/>
              <a:gd name="connsiteY6" fmla="*/ 529055 h 706132"/>
              <a:gd name="connsiteX7" fmla="*/ 64916 w 807710"/>
              <a:gd name="connsiteY7" fmla="*/ 656121 h 706132"/>
              <a:gd name="connsiteX0" fmla="*/ 64916 w 810075"/>
              <a:gd name="connsiteY0" fmla="*/ 656121 h 697696"/>
              <a:gd name="connsiteX1" fmla="*/ 182325 w 810075"/>
              <a:gd name="connsiteY1" fmla="*/ 622071 h 697696"/>
              <a:gd name="connsiteX2" fmla="*/ 421877 w 810075"/>
              <a:gd name="connsiteY2" fmla="*/ 695293 h 697696"/>
              <a:gd name="connsiteX3" fmla="*/ 802154 w 810075"/>
              <a:gd name="connsiteY3" fmla="*/ 512107 h 697696"/>
              <a:gd name="connsiteX4" fmla="*/ 560619 w 810075"/>
              <a:gd name="connsiteY4" fmla="*/ 35515 h 697696"/>
              <a:gd name="connsiteX5" fmla="*/ 62604 w 810075"/>
              <a:gd name="connsiteY5" fmla="*/ 148286 h 697696"/>
              <a:gd name="connsiteX6" fmla="*/ 35672 w 810075"/>
              <a:gd name="connsiteY6" fmla="*/ 529055 h 697696"/>
              <a:gd name="connsiteX7" fmla="*/ 64916 w 810075"/>
              <a:gd name="connsiteY7" fmla="*/ 656121 h 697696"/>
              <a:gd name="connsiteX0" fmla="*/ 64916 w 812919"/>
              <a:gd name="connsiteY0" fmla="*/ 656121 h 697696"/>
              <a:gd name="connsiteX1" fmla="*/ 182325 w 812919"/>
              <a:gd name="connsiteY1" fmla="*/ 622071 h 697696"/>
              <a:gd name="connsiteX2" fmla="*/ 421877 w 812919"/>
              <a:gd name="connsiteY2" fmla="*/ 695293 h 697696"/>
              <a:gd name="connsiteX3" fmla="*/ 802154 w 812919"/>
              <a:gd name="connsiteY3" fmla="*/ 512107 h 697696"/>
              <a:gd name="connsiteX4" fmla="*/ 560619 w 812919"/>
              <a:gd name="connsiteY4" fmla="*/ 35515 h 697696"/>
              <a:gd name="connsiteX5" fmla="*/ 62604 w 812919"/>
              <a:gd name="connsiteY5" fmla="*/ 148286 h 697696"/>
              <a:gd name="connsiteX6" fmla="*/ 35672 w 812919"/>
              <a:gd name="connsiteY6" fmla="*/ 529055 h 697696"/>
              <a:gd name="connsiteX7" fmla="*/ 64916 w 812919"/>
              <a:gd name="connsiteY7" fmla="*/ 656121 h 697696"/>
              <a:gd name="connsiteX0" fmla="*/ 64916 w 810041"/>
              <a:gd name="connsiteY0" fmla="*/ 656121 h 691028"/>
              <a:gd name="connsiteX1" fmla="*/ 182325 w 810041"/>
              <a:gd name="connsiteY1" fmla="*/ 622071 h 691028"/>
              <a:gd name="connsiteX2" fmla="*/ 422410 w 810041"/>
              <a:gd name="connsiteY2" fmla="*/ 688458 h 691028"/>
              <a:gd name="connsiteX3" fmla="*/ 802154 w 810041"/>
              <a:gd name="connsiteY3" fmla="*/ 512107 h 691028"/>
              <a:gd name="connsiteX4" fmla="*/ 560619 w 810041"/>
              <a:gd name="connsiteY4" fmla="*/ 35515 h 691028"/>
              <a:gd name="connsiteX5" fmla="*/ 62604 w 810041"/>
              <a:gd name="connsiteY5" fmla="*/ 148286 h 691028"/>
              <a:gd name="connsiteX6" fmla="*/ 35672 w 810041"/>
              <a:gd name="connsiteY6" fmla="*/ 529055 h 691028"/>
              <a:gd name="connsiteX7" fmla="*/ 64916 w 810041"/>
              <a:gd name="connsiteY7" fmla="*/ 656121 h 691028"/>
              <a:gd name="connsiteX0" fmla="*/ 64916 w 810041"/>
              <a:gd name="connsiteY0" fmla="*/ 656121 h 688859"/>
              <a:gd name="connsiteX1" fmla="*/ 182325 w 810041"/>
              <a:gd name="connsiteY1" fmla="*/ 622071 h 688859"/>
              <a:gd name="connsiteX2" fmla="*/ 422410 w 810041"/>
              <a:gd name="connsiteY2" fmla="*/ 688458 h 688859"/>
              <a:gd name="connsiteX3" fmla="*/ 802154 w 810041"/>
              <a:gd name="connsiteY3" fmla="*/ 512107 h 688859"/>
              <a:gd name="connsiteX4" fmla="*/ 560619 w 810041"/>
              <a:gd name="connsiteY4" fmla="*/ 35515 h 688859"/>
              <a:gd name="connsiteX5" fmla="*/ 62604 w 810041"/>
              <a:gd name="connsiteY5" fmla="*/ 148286 h 688859"/>
              <a:gd name="connsiteX6" fmla="*/ 35672 w 810041"/>
              <a:gd name="connsiteY6" fmla="*/ 529055 h 688859"/>
              <a:gd name="connsiteX7" fmla="*/ 64916 w 810041"/>
              <a:gd name="connsiteY7" fmla="*/ 656121 h 688859"/>
              <a:gd name="connsiteX0" fmla="*/ 64916 w 790781"/>
              <a:gd name="connsiteY0" fmla="*/ 656121 h 690904"/>
              <a:gd name="connsiteX1" fmla="*/ 182325 w 790781"/>
              <a:gd name="connsiteY1" fmla="*/ 622071 h 690904"/>
              <a:gd name="connsiteX2" fmla="*/ 422410 w 790781"/>
              <a:gd name="connsiteY2" fmla="*/ 688458 h 690904"/>
              <a:gd name="connsiteX3" fmla="*/ 779939 w 790781"/>
              <a:gd name="connsiteY3" fmla="*/ 515286 h 690904"/>
              <a:gd name="connsiteX4" fmla="*/ 560619 w 790781"/>
              <a:gd name="connsiteY4" fmla="*/ 35515 h 690904"/>
              <a:gd name="connsiteX5" fmla="*/ 62604 w 790781"/>
              <a:gd name="connsiteY5" fmla="*/ 148286 h 690904"/>
              <a:gd name="connsiteX6" fmla="*/ 35672 w 790781"/>
              <a:gd name="connsiteY6" fmla="*/ 529055 h 690904"/>
              <a:gd name="connsiteX7" fmla="*/ 64916 w 790781"/>
              <a:gd name="connsiteY7" fmla="*/ 656121 h 690904"/>
              <a:gd name="connsiteX0" fmla="*/ 64916 w 793028"/>
              <a:gd name="connsiteY0" fmla="*/ 656121 h 690904"/>
              <a:gd name="connsiteX1" fmla="*/ 182325 w 793028"/>
              <a:gd name="connsiteY1" fmla="*/ 622071 h 690904"/>
              <a:gd name="connsiteX2" fmla="*/ 422410 w 793028"/>
              <a:gd name="connsiteY2" fmla="*/ 688458 h 690904"/>
              <a:gd name="connsiteX3" fmla="*/ 779939 w 793028"/>
              <a:gd name="connsiteY3" fmla="*/ 515286 h 690904"/>
              <a:gd name="connsiteX4" fmla="*/ 560619 w 793028"/>
              <a:gd name="connsiteY4" fmla="*/ 35515 h 690904"/>
              <a:gd name="connsiteX5" fmla="*/ 62604 w 793028"/>
              <a:gd name="connsiteY5" fmla="*/ 148286 h 690904"/>
              <a:gd name="connsiteX6" fmla="*/ 35672 w 793028"/>
              <a:gd name="connsiteY6" fmla="*/ 529055 h 690904"/>
              <a:gd name="connsiteX7" fmla="*/ 64916 w 793028"/>
              <a:gd name="connsiteY7" fmla="*/ 656121 h 690904"/>
              <a:gd name="connsiteX0" fmla="*/ 64916 w 790343"/>
              <a:gd name="connsiteY0" fmla="*/ 656121 h 691923"/>
              <a:gd name="connsiteX1" fmla="*/ 182325 w 790343"/>
              <a:gd name="connsiteY1" fmla="*/ 622071 h 691923"/>
              <a:gd name="connsiteX2" fmla="*/ 428605 w 790343"/>
              <a:gd name="connsiteY2" fmla="*/ 689503 h 691923"/>
              <a:gd name="connsiteX3" fmla="*/ 779939 w 790343"/>
              <a:gd name="connsiteY3" fmla="*/ 515286 h 691923"/>
              <a:gd name="connsiteX4" fmla="*/ 560619 w 790343"/>
              <a:gd name="connsiteY4" fmla="*/ 35515 h 691923"/>
              <a:gd name="connsiteX5" fmla="*/ 62604 w 790343"/>
              <a:gd name="connsiteY5" fmla="*/ 148286 h 691923"/>
              <a:gd name="connsiteX6" fmla="*/ 35672 w 790343"/>
              <a:gd name="connsiteY6" fmla="*/ 529055 h 691923"/>
              <a:gd name="connsiteX7" fmla="*/ 64916 w 790343"/>
              <a:gd name="connsiteY7" fmla="*/ 656121 h 691923"/>
              <a:gd name="connsiteX0" fmla="*/ 64916 w 790343"/>
              <a:gd name="connsiteY0" fmla="*/ 656121 h 689947"/>
              <a:gd name="connsiteX1" fmla="*/ 182325 w 790343"/>
              <a:gd name="connsiteY1" fmla="*/ 622071 h 689947"/>
              <a:gd name="connsiteX2" fmla="*/ 428605 w 790343"/>
              <a:gd name="connsiteY2" fmla="*/ 689503 h 689947"/>
              <a:gd name="connsiteX3" fmla="*/ 779939 w 790343"/>
              <a:gd name="connsiteY3" fmla="*/ 515286 h 689947"/>
              <a:gd name="connsiteX4" fmla="*/ 560619 w 790343"/>
              <a:gd name="connsiteY4" fmla="*/ 35515 h 689947"/>
              <a:gd name="connsiteX5" fmla="*/ 62604 w 790343"/>
              <a:gd name="connsiteY5" fmla="*/ 148286 h 689947"/>
              <a:gd name="connsiteX6" fmla="*/ 35672 w 790343"/>
              <a:gd name="connsiteY6" fmla="*/ 529055 h 689947"/>
              <a:gd name="connsiteX7" fmla="*/ 64916 w 790343"/>
              <a:gd name="connsiteY7" fmla="*/ 656121 h 689947"/>
              <a:gd name="connsiteX0" fmla="*/ 64916 w 790343"/>
              <a:gd name="connsiteY0" fmla="*/ 656121 h 689777"/>
              <a:gd name="connsiteX1" fmla="*/ 182325 w 790343"/>
              <a:gd name="connsiteY1" fmla="*/ 622071 h 689777"/>
              <a:gd name="connsiteX2" fmla="*/ 428605 w 790343"/>
              <a:gd name="connsiteY2" fmla="*/ 689503 h 689777"/>
              <a:gd name="connsiteX3" fmla="*/ 779939 w 790343"/>
              <a:gd name="connsiteY3" fmla="*/ 515286 h 689777"/>
              <a:gd name="connsiteX4" fmla="*/ 560619 w 790343"/>
              <a:gd name="connsiteY4" fmla="*/ 35515 h 689777"/>
              <a:gd name="connsiteX5" fmla="*/ 62604 w 790343"/>
              <a:gd name="connsiteY5" fmla="*/ 148286 h 689777"/>
              <a:gd name="connsiteX6" fmla="*/ 35672 w 790343"/>
              <a:gd name="connsiteY6" fmla="*/ 529055 h 689777"/>
              <a:gd name="connsiteX7" fmla="*/ 64916 w 790343"/>
              <a:gd name="connsiteY7" fmla="*/ 656121 h 689777"/>
              <a:gd name="connsiteX0" fmla="*/ 64916 w 790280"/>
              <a:gd name="connsiteY0" fmla="*/ 656121 h 678431"/>
              <a:gd name="connsiteX1" fmla="*/ 182325 w 790280"/>
              <a:gd name="connsiteY1" fmla="*/ 622071 h 678431"/>
              <a:gd name="connsiteX2" fmla="*/ 429493 w 790280"/>
              <a:gd name="connsiteY2" fmla="*/ 678110 h 678431"/>
              <a:gd name="connsiteX3" fmla="*/ 779939 w 790280"/>
              <a:gd name="connsiteY3" fmla="*/ 515286 h 678431"/>
              <a:gd name="connsiteX4" fmla="*/ 560619 w 790280"/>
              <a:gd name="connsiteY4" fmla="*/ 35515 h 678431"/>
              <a:gd name="connsiteX5" fmla="*/ 62604 w 790280"/>
              <a:gd name="connsiteY5" fmla="*/ 148286 h 678431"/>
              <a:gd name="connsiteX6" fmla="*/ 35672 w 790280"/>
              <a:gd name="connsiteY6" fmla="*/ 529055 h 678431"/>
              <a:gd name="connsiteX7" fmla="*/ 64916 w 790280"/>
              <a:gd name="connsiteY7" fmla="*/ 656121 h 678431"/>
              <a:gd name="connsiteX0" fmla="*/ 70894 w 796258"/>
              <a:gd name="connsiteY0" fmla="*/ 656121 h 678431"/>
              <a:gd name="connsiteX1" fmla="*/ 188303 w 796258"/>
              <a:gd name="connsiteY1" fmla="*/ 622071 h 678431"/>
              <a:gd name="connsiteX2" fmla="*/ 435471 w 796258"/>
              <a:gd name="connsiteY2" fmla="*/ 678110 h 678431"/>
              <a:gd name="connsiteX3" fmla="*/ 785917 w 796258"/>
              <a:gd name="connsiteY3" fmla="*/ 515286 h 678431"/>
              <a:gd name="connsiteX4" fmla="*/ 566597 w 796258"/>
              <a:gd name="connsiteY4" fmla="*/ 35515 h 678431"/>
              <a:gd name="connsiteX5" fmla="*/ 68582 w 796258"/>
              <a:gd name="connsiteY5" fmla="*/ 148286 h 678431"/>
              <a:gd name="connsiteX6" fmla="*/ 41650 w 796258"/>
              <a:gd name="connsiteY6" fmla="*/ 529055 h 678431"/>
              <a:gd name="connsiteX7" fmla="*/ 70894 w 796258"/>
              <a:gd name="connsiteY7" fmla="*/ 656121 h 678431"/>
              <a:gd name="connsiteX0" fmla="*/ 70894 w 788238"/>
              <a:gd name="connsiteY0" fmla="*/ 660976 h 683286"/>
              <a:gd name="connsiteX1" fmla="*/ 188303 w 788238"/>
              <a:gd name="connsiteY1" fmla="*/ 626926 h 683286"/>
              <a:gd name="connsiteX2" fmla="*/ 435471 w 788238"/>
              <a:gd name="connsiteY2" fmla="*/ 682965 h 683286"/>
              <a:gd name="connsiteX3" fmla="*/ 785917 w 788238"/>
              <a:gd name="connsiteY3" fmla="*/ 520141 h 683286"/>
              <a:gd name="connsiteX4" fmla="*/ 566597 w 788238"/>
              <a:gd name="connsiteY4" fmla="*/ 40370 h 683286"/>
              <a:gd name="connsiteX5" fmla="*/ 130241 w 788238"/>
              <a:gd name="connsiteY5" fmla="*/ 37790 h 683286"/>
              <a:gd name="connsiteX6" fmla="*/ 68582 w 788238"/>
              <a:gd name="connsiteY6" fmla="*/ 153141 h 683286"/>
              <a:gd name="connsiteX7" fmla="*/ 41650 w 788238"/>
              <a:gd name="connsiteY7" fmla="*/ 533910 h 683286"/>
              <a:gd name="connsiteX8" fmla="*/ 70894 w 788238"/>
              <a:gd name="connsiteY8" fmla="*/ 660976 h 683286"/>
              <a:gd name="connsiteX0" fmla="*/ 102394 w 819738"/>
              <a:gd name="connsiteY0" fmla="*/ 660976 h 683286"/>
              <a:gd name="connsiteX1" fmla="*/ 219803 w 819738"/>
              <a:gd name="connsiteY1" fmla="*/ 626926 h 683286"/>
              <a:gd name="connsiteX2" fmla="*/ 466971 w 819738"/>
              <a:gd name="connsiteY2" fmla="*/ 682965 h 683286"/>
              <a:gd name="connsiteX3" fmla="*/ 817417 w 819738"/>
              <a:gd name="connsiteY3" fmla="*/ 520141 h 683286"/>
              <a:gd name="connsiteX4" fmla="*/ 598097 w 819738"/>
              <a:gd name="connsiteY4" fmla="*/ 40370 h 683286"/>
              <a:gd name="connsiteX5" fmla="*/ 161741 w 819738"/>
              <a:gd name="connsiteY5" fmla="*/ 37790 h 683286"/>
              <a:gd name="connsiteX6" fmla="*/ 39456 w 819738"/>
              <a:gd name="connsiteY6" fmla="*/ 166527 h 683286"/>
              <a:gd name="connsiteX7" fmla="*/ 73150 w 819738"/>
              <a:gd name="connsiteY7" fmla="*/ 533910 h 683286"/>
              <a:gd name="connsiteX8" fmla="*/ 102394 w 819738"/>
              <a:gd name="connsiteY8" fmla="*/ 660976 h 683286"/>
              <a:gd name="connsiteX0" fmla="*/ 102394 w 819738"/>
              <a:gd name="connsiteY0" fmla="*/ 660976 h 683286"/>
              <a:gd name="connsiteX1" fmla="*/ 219803 w 819738"/>
              <a:gd name="connsiteY1" fmla="*/ 626926 h 683286"/>
              <a:gd name="connsiteX2" fmla="*/ 466971 w 819738"/>
              <a:gd name="connsiteY2" fmla="*/ 682965 h 683286"/>
              <a:gd name="connsiteX3" fmla="*/ 817417 w 819738"/>
              <a:gd name="connsiteY3" fmla="*/ 520141 h 683286"/>
              <a:gd name="connsiteX4" fmla="*/ 598097 w 819738"/>
              <a:gd name="connsiteY4" fmla="*/ 40370 h 683286"/>
              <a:gd name="connsiteX5" fmla="*/ 161741 w 819738"/>
              <a:gd name="connsiteY5" fmla="*/ 37790 h 683286"/>
              <a:gd name="connsiteX6" fmla="*/ 39456 w 819738"/>
              <a:gd name="connsiteY6" fmla="*/ 166527 h 683286"/>
              <a:gd name="connsiteX7" fmla="*/ 73150 w 819738"/>
              <a:gd name="connsiteY7" fmla="*/ 533910 h 683286"/>
              <a:gd name="connsiteX8" fmla="*/ 102394 w 819738"/>
              <a:gd name="connsiteY8" fmla="*/ 660976 h 683286"/>
              <a:gd name="connsiteX0" fmla="*/ 102394 w 822135"/>
              <a:gd name="connsiteY0" fmla="*/ 660976 h 683286"/>
              <a:gd name="connsiteX1" fmla="*/ 219803 w 822135"/>
              <a:gd name="connsiteY1" fmla="*/ 626926 h 683286"/>
              <a:gd name="connsiteX2" fmla="*/ 466971 w 822135"/>
              <a:gd name="connsiteY2" fmla="*/ 682965 h 683286"/>
              <a:gd name="connsiteX3" fmla="*/ 817417 w 822135"/>
              <a:gd name="connsiteY3" fmla="*/ 520141 h 683286"/>
              <a:gd name="connsiteX4" fmla="*/ 598097 w 822135"/>
              <a:gd name="connsiteY4" fmla="*/ 40370 h 683286"/>
              <a:gd name="connsiteX5" fmla="*/ 161741 w 822135"/>
              <a:gd name="connsiteY5" fmla="*/ 37790 h 683286"/>
              <a:gd name="connsiteX6" fmla="*/ 39456 w 822135"/>
              <a:gd name="connsiteY6" fmla="*/ 166527 h 683286"/>
              <a:gd name="connsiteX7" fmla="*/ 73150 w 822135"/>
              <a:gd name="connsiteY7" fmla="*/ 533910 h 683286"/>
              <a:gd name="connsiteX8" fmla="*/ 102394 w 822135"/>
              <a:gd name="connsiteY8" fmla="*/ 660976 h 683286"/>
              <a:gd name="connsiteX0" fmla="*/ 102394 w 827816"/>
              <a:gd name="connsiteY0" fmla="*/ 660976 h 683286"/>
              <a:gd name="connsiteX1" fmla="*/ 219803 w 827816"/>
              <a:gd name="connsiteY1" fmla="*/ 626926 h 683286"/>
              <a:gd name="connsiteX2" fmla="*/ 466971 w 827816"/>
              <a:gd name="connsiteY2" fmla="*/ 682965 h 683286"/>
              <a:gd name="connsiteX3" fmla="*/ 817417 w 827816"/>
              <a:gd name="connsiteY3" fmla="*/ 520141 h 683286"/>
              <a:gd name="connsiteX4" fmla="*/ 598097 w 827816"/>
              <a:gd name="connsiteY4" fmla="*/ 40370 h 683286"/>
              <a:gd name="connsiteX5" fmla="*/ 161741 w 827816"/>
              <a:gd name="connsiteY5" fmla="*/ 37790 h 683286"/>
              <a:gd name="connsiteX6" fmla="*/ 39456 w 827816"/>
              <a:gd name="connsiteY6" fmla="*/ 166527 h 683286"/>
              <a:gd name="connsiteX7" fmla="*/ 73150 w 827816"/>
              <a:gd name="connsiteY7" fmla="*/ 533910 h 683286"/>
              <a:gd name="connsiteX8" fmla="*/ 102394 w 827816"/>
              <a:gd name="connsiteY8" fmla="*/ 660976 h 683286"/>
              <a:gd name="connsiteX0" fmla="*/ 102394 w 827816"/>
              <a:gd name="connsiteY0" fmla="*/ 655435 h 677745"/>
              <a:gd name="connsiteX1" fmla="*/ 219803 w 827816"/>
              <a:gd name="connsiteY1" fmla="*/ 621385 h 677745"/>
              <a:gd name="connsiteX2" fmla="*/ 466971 w 827816"/>
              <a:gd name="connsiteY2" fmla="*/ 677424 h 677745"/>
              <a:gd name="connsiteX3" fmla="*/ 817417 w 827816"/>
              <a:gd name="connsiteY3" fmla="*/ 514600 h 677745"/>
              <a:gd name="connsiteX4" fmla="*/ 598097 w 827816"/>
              <a:gd name="connsiteY4" fmla="*/ 34829 h 677745"/>
              <a:gd name="connsiteX5" fmla="*/ 161741 w 827816"/>
              <a:gd name="connsiteY5" fmla="*/ 32249 h 677745"/>
              <a:gd name="connsiteX6" fmla="*/ 39456 w 827816"/>
              <a:gd name="connsiteY6" fmla="*/ 160986 h 677745"/>
              <a:gd name="connsiteX7" fmla="*/ 73150 w 827816"/>
              <a:gd name="connsiteY7" fmla="*/ 528369 h 677745"/>
              <a:gd name="connsiteX8" fmla="*/ 102394 w 827816"/>
              <a:gd name="connsiteY8" fmla="*/ 655435 h 677745"/>
              <a:gd name="connsiteX0" fmla="*/ 102394 w 827816"/>
              <a:gd name="connsiteY0" fmla="*/ 657723 h 680033"/>
              <a:gd name="connsiteX1" fmla="*/ 219803 w 827816"/>
              <a:gd name="connsiteY1" fmla="*/ 623673 h 680033"/>
              <a:gd name="connsiteX2" fmla="*/ 466971 w 827816"/>
              <a:gd name="connsiteY2" fmla="*/ 679712 h 680033"/>
              <a:gd name="connsiteX3" fmla="*/ 817417 w 827816"/>
              <a:gd name="connsiteY3" fmla="*/ 516888 h 680033"/>
              <a:gd name="connsiteX4" fmla="*/ 598097 w 827816"/>
              <a:gd name="connsiteY4" fmla="*/ 37117 h 680033"/>
              <a:gd name="connsiteX5" fmla="*/ 166920 w 827816"/>
              <a:gd name="connsiteY5" fmla="*/ 28238 h 680033"/>
              <a:gd name="connsiteX6" fmla="*/ 39456 w 827816"/>
              <a:gd name="connsiteY6" fmla="*/ 163274 h 680033"/>
              <a:gd name="connsiteX7" fmla="*/ 73150 w 827816"/>
              <a:gd name="connsiteY7" fmla="*/ 530657 h 680033"/>
              <a:gd name="connsiteX8" fmla="*/ 102394 w 827816"/>
              <a:gd name="connsiteY8" fmla="*/ 657723 h 68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816" h="680033">
                <a:moveTo>
                  <a:pt x="102394" y="657723"/>
                </a:moveTo>
                <a:cubicBezTo>
                  <a:pt x="140688" y="602847"/>
                  <a:pt x="185923" y="620695"/>
                  <a:pt x="219803" y="623673"/>
                </a:cubicBezTo>
                <a:cubicBezTo>
                  <a:pt x="271252" y="622689"/>
                  <a:pt x="365931" y="685029"/>
                  <a:pt x="466971" y="679712"/>
                </a:cubicBezTo>
                <a:cubicBezTo>
                  <a:pt x="696360" y="667642"/>
                  <a:pt x="784318" y="648443"/>
                  <a:pt x="817417" y="516888"/>
                </a:cubicBezTo>
                <a:cubicBezTo>
                  <a:pt x="850516" y="385333"/>
                  <a:pt x="811620" y="101367"/>
                  <a:pt x="598097" y="37117"/>
                </a:cubicBezTo>
                <a:cubicBezTo>
                  <a:pt x="456880" y="-28858"/>
                  <a:pt x="249923" y="9443"/>
                  <a:pt x="166920" y="28238"/>
                </a:cubicBezTo>
                <a:cubicBezTo>
                  <a:pt x="83918" y="47033"/>
                  <a:pt x="79457" y="85818"/>
                  <a:pt x="39456" y="163274"/>
                </a:cubicBezTo>
                <a:cubicBezTo>
                  <a:pt x="-32204" y="262838"/>
                  <a:pt x="2619" y="446188"/>
                  <a:pt x="73150" y="530657"/>
                </a:cubicBezTo>
                <a:cubicBezTo>
                  <a:pt x="118717" y="607676"/>
                  <a:pt x="102394" y="657723"/>
                  <a:pt x="102394" y="65772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275" name="Freeform: Shape 11274">
            <a:extLst>
              <a:ext uri="{FF2B5EF4-FFF2-40B4-BE49-F238E27FC236}">
                <a16:creationId xmlns:a16="http://schemas.microsoft.com/office/drawing/2014/main" id="{7E7659C4-FA19-4574-AC42-667897570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9807" y="582516"/>
            <a:ext cx="5939686" cy="3481350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  <a:gd name="connsiteX0" fmla="*/ 0 w 824001"/>
              <a:gd name="connsiteY0" fmla="*/ 674404 h 703799"/>
              <a:gd name="connsiteX1" fmla="*/ 161562 w 824001"/>
              <a:gd name="connsiteY1" fmla="*/ 677810 h 703799"/>
              <a:gd name="connsiteX2" fmla="*/ 429494 w 824001"/>
              <a:gd name="connsiteY2" fmla="*/ 688873 h 703799"/>
              <a:gd name="connsiteX3" fmla="*/ 814209 w 824001"/>
              <a:gd name="connsiteY3" fmla="*/ 448725 h 703799"/>
              <a:gd name="connsiteX4" fmla="*/ 581207 w 824001"/>
              <a:gd name="connsiteY4" fmla="*/ 3581 h 703799"/>
              <a:gd name="connsiteX5" fmla="*/ 59263 w 824001"/>
              <a:gd name="connsiteY5" fmla="*/ 262365 h 703799"/>
              <a:gd name="connsiteX6" fmla="*/ 56596 w 824001"/>
              <a:gd name="connsiteY6" fmla="*/ 573356 h 703799"/>
              <a:gd name="connsiteX7" fmla="*/ 0 w 824001"/>
              <a:gd name="connsiteY7" fmla="*/ 674404 h 703799"/>
              <a:gd name="connsiteX0" fmla="*/ 0 w 823673"/>
              <a:gd name="connsiteY0" fmla="*/ 674404 h 755730"/>
              <a:gd name="connsiteX1" fmla="*/ 161562 w 823673"/>
              <a:gd name="connsiteY1" fmla="*/ 677810 h 755730"/>
              <a:gd name="connsiteX2" fmla="*/ 434348 w 823673"/>
              <a:gd name="connsiteY2" fmla="*/ 747403 h 755730"/>
              <a:gd name="connsiteX3" fmla="*/ 814209 w 823673"/>
              <a:gd name="connsiteY3" fmla="*/ 448725 h 755730"/>
              <a:gd name="connsiteX4" fmla="*/ 581207 w 823673"/>
              <a:gd name="connsiteY4" fmla="*/ 3581 h 755730"/>
              <a:gd name="connsiteX5" fmla="*/ 59263 w 823673"/>
              <a:gd name="connsiteY5" fmla="*/ 262365 h 755730"/>
              <a:gd name="connsiteX6" fmla="*/ 56596 w 823673"/>
              <a:gd name="connsiteY6" fmla="*/ 573356 h 755730"/>
              <a:gd name="connsiteX7" fmla="*/ 0 w 823673"/>
              <a:gd name="connsiteY7" fmla="*/ 674404 h 755730"/>
              <a:gd name="connsiteX0" fmla="*/ 0 w 818152"/>
              <a:gd name="connsiteY0" fmla="*/ 674404 h 751563"/>
              <a:gd name="connsiteX1" fmla="*/ 161562 w 818152"/>
              <a:gd name="connsiteY1" fmla="*/ 677810 h 751563"/>
              <a:gd name="connsiteX2" fmla="*/ 434348 w 818152"/>
              <a:gd name="connsiteY2" fmla="*/ 747403 h 751563"/>
              <a:gd name="connsiteX3" fmla="*/ 807818 w 818152"/>
              <a:gd name="connsiteY3" fmla="*/ 530751 h 751563"/>
              <a:gd name="connsiteX4" fmla="*/ 581207 w 818152"/>
              <a:gd name="connsiteY4" fmla="*/ 3581 h 751563"/>
              <a:gd name="connsiteX5" fmla="*/ 59263 w 818152"/>
              <a:gd name="connsiteY5" fmla="*/ 262365 h 751563"/>
              <a:gd name="connsiteX6" fmla="*/ 56596 w 818152"/>
              <a:gd name="connsiteY6" fmla="*/ 573356 h 751563"/>
              <a:gd name="connsiteX7" fmla="*/ 0 w 818152"/>
              <a:gd name="connsiteY7" fmla="*/ 674404 h 751563"/>
              <a:gd name="connsiteX0" fmla="*/ 0 w 811675"/>
              <a:gd name="connsiteY0" fmla="*/ 632123 h 709282"/>
              <a:gd name="connsiteX1" fmla="*/ 161562 w 811675"/>
              <a:gd name="connsiteY1" fmla="*/ 635529 h 709282"/>
              <a:gd name="connsiteX2" fmla="*/ 434348 w 811675"/>
              <a:gd name="connsiteY2" fmla="*/ 705122 h 709282"/>
              <a:gd name="connsiteX3" fmla="*/ 807818 w 811675"/>
              <a:gd name="connsiteY3" fmla="*/ 488470 h 709282"/>
              <a:gd name="connsiteX4" fmla="*/ 539422 w 811675"/>
              <a:gd name="connsiteY4" fmla="*/ 14273 h 709282"/>
              <a:gd name="connsiteX5" fmla="*/ 59263 w 811675"/>
              <a:gd name="connsiteY5" fmla="*/ 220084 h 709282"/>
              <a:gd name="connsiteX6" fmla="*/ 56596 w 811675"/>
              <a:gd name="connsiteY6" fmla="*/ 531075 h 709282"/>
              <a:gd name="connsiteX7" fmla="*/ 0 w 811675"/>
              <a:gd name="connsiteY7" fmla="*/ 632123 h 709282"/>
              <a:gd name="connsiteX0" fmla="*/ 0 w 767956"/>
              <a:gd name="connsiteY0" fmla="*/ 634879 h 709282"/>
              <a:gd name="connsiteX1" fmla="*/ 117843 w 767956"/>
              <a:gd name="connsiteY1" fmla="*/ 635529 h 709282"/>
              <a:gd name="connsiteX2" fmla="*/ 390629 w 767956"/>
              <a:gd name="connsiteY2" fmla="*/ 705122 h 709282"/>
              <a:gd name="connsiteX3" fmla="*/ 764099 w 767956"/>
              <a:gd name="connsiteY3" fmla="*/ 488470 h 709282"/>
              <a:gd name="connsiteX4" fmla="*/ 495703 w 767956"/>
              <a:gd name="connsiteY4" fmla="*/ 14273 h 709282"/>
              <a:gd name="connsiteX5" fmla="*/ 15544 w 767956"/>
              <a:gd name="connsiteY5" fmla="*/ 220084 h 709282"/>
              <a:gd name="connsiteX6" fmla="*/ 12877 w 767956"/>
              <a:gd name="connsiteY6" fmla="*/ 531075 h 709282"/>
              <a:gd name="connsiteX7" fmla="*/ 0 w 767956"/>
              <a:gd name="connsiteY7" fmla="*/ 634879 h 709282"/>
              <a:gd name="connsiteX0" fmla="*/ 0 w 767956"/>
              <a:gd name="connsiteY0" fmla="*/ 634879 h 709282"/>
              <a:gd name="connsiteX1" fmla="*/ 117843 w 767956"/>
              <a:gd name="connsiteY1" fmla="*/ 635529 h 709282"/>
              <a:gd name="connsiteX2" fmla="*/ 390629 w 767956"/>
              <a:gd name="connsiteY2" fmla="*/ 705122 h 709282"/>
              <a:gd name="connsiteX3" fmla="*/ 764099 w 767956"/>
              <a:gd name="connsiteY3" fmla="*/ 488470 h 709282"/>
              <a:gd name="connsiteX4" fmla="*/ 495703 w 767956"/>
              <a:gd name="connsiteY4" fmla="*/ 14273 h 709282"/>
              <a:gd name="connsiteX5" fmla="*/ 15544 w 767956"/>
              <a:gd name="connsiteY5" fmla="*/ 220084 h 709282"/>
              <a:gd name="connsiteX6" fmla="*/ 12877 w 767956"/>
              <a:gd name="connsiteY6" fmla="*/ 531075 h 709282"/>
              <a:gd name="connsiteX7" fmla="*/ 0 w 767956"/>
              <a:gd name="connsiteY7" fmla="*/ 634879 h 709282"/>
              <a:gd name="connsiteX0" fmla="*/ 0 w 767956"/>
              <a:gd name="connsiteY0" fmla="*/ 634879 h 707777"/>
              <a:gd name="connsiteX1" fmla="*/ 127362 w 767956"/>
              <a:gd name="connsiteY1" fmla="*/ 614050 h 707777"/>
              <a:gd name="connsiteX2" fmla="*/ 390629 w 767956"/>
              <a:gd name="connsiteY2" fmla="*/ 705122 h 707777"/>
              <a:gd name="connsiteX3" fmla="*/ 764099 w 767956"/>
              <a:gd name="connsiteY3" fmla="*/ 488470 h 707777"/>
              <a:gd name="connsiteX4" fmla="*/ 495703 w 767956"/>
              <a:gd name="connsiteY4" fmla="*/ 14273 h 707777"/>
              <a:gd name="connsiteX5" fmla="*/ 15544 w 767956"/>
              <a:gd name="connsiteY5" fmla="*/ 220084 h 707777"/>
              <a:gd name="connsiteX6" fmla="*/ 12877 w 767956"/>
              <a:gd name="connsiteY6" fmla="*/ 531075 h 707777"/>
              <a:gd name="connsiteX7" fmla="*/ 0 w 767956"/>
              <a:gd name="connsiteY7" fmla="*/ 634879 h 707777"/>
              <a:gd name="connsiteX0" fmla="*/ 29244 w 797200"/>
              <a:gd name="connsiteY0" fmla="*/ 634879 h 707777"/>
              <a:gd name="connsiteX1" fmla="*/ 156606 w 797200"/>
              <a:gd name="connsiteY1" fmla="*/ 614050 h 707777"/>
              <a:gd name="connsiteX2" fmla="*/ 419873 w 797200"/>
              <a:gd name="connsiteY2" fmla="*/ 705122 h 707777"/>
              <a:gd name="connsiteX3" fmla="*/ 793343 w 797200"/>
              <a:gd name="connsiteY3" fmla="*/ 488470 h 707777"/>
              <a:gd name="connsiteX4" fmla="*/ 524947 w 797200"/>
              <a:gd name="connsiteY4" fmla="*/ 14273 h 707777"/>
              <a:gd name="connsiteX5" fmla="*/ 44788 w 797200"/>
              <a:gd name="connsiteY5" fmla="*/ 220084 h 707777"/>
              <a:gd name="connsiteX6" fmla="*/ 0 w 797200"/>
              <a:gd name="connsiteY6" fmla="*/ 507813 h 707777"/>
              <a:gd name="connsiteX7" fmla="*/ 29244 w 797200"/>
              <a:gd name="connsiteY7" fmla="*/ 634879 h 707777"/>
              <a:gd name="connsiteX0" fmla="*/ 29244 w 797200"/>
              <a:gd name="connsiteY0" fmla="*/ 634879 h 707777"/>
              <a:gd name="connsiteX1" fmla="*/ 156606 w 797200"/>
              <a:gd name="connsiteY1" fmla="*/ 614050 h 707777"/>
              <a:gd name="connsiteX2" fmla="*/ 419873 w 797200"/>
              <a:gd name="connsiteY2" fmla="*/ 705122 h 707777"/>
              <a:gd name="connsiteX3" fmla="*/ 793343 w 797200"/>
              <a:gd name="connsiteY3" fmla="*/ 488470 h 707777"/>
              <a:gd name="connsiteX4" fmla="*/ 524947 w 797200"/>
              <a:gd name="connsiteY4" fmla="*/ 14273 h 707777"/>
              <a:gd name="connsiteX5" fmla="*/ 44788 w 797200"/>
              <a:gd name="connsiteY5" fmla="*/ 220084 h 707777"/>
              <a:gd name="connsiteX6" fmla="*/ 0 w 797200"/>
              <a:gd name="connsiteY6" fmla="*/ 507813 h 707777"/>
              <a:gd name="connsiteX7" fmla="*/ 29244 w 797200"/>
              <a:gd name="connsiteY7" fmla="*/ 634879 h 707777"/>
              <a:gd name="connsiteX0" fmla="*/ 29244 w 797200"/>
              <a:gd name="connsiteY0" fmla="*/ 634879 h 707777"/>
              <a:gd name="connsiteX1" fmla="*/ 156606 w 797200"/>
              <a:gd name="connsiteY1" fmla="*/ 614050 h 707777"/>
              <a:gd name="connsiteX2" fmla="*/ 419873 w 797200"/>
              <a:gd name="connsiteY2" fmla="*/ 705122 h 707777"/>
              <a:gd name="connsiteX3" fmla="*/ 793343 w 797200"/>
              <a:gd name="connsiteY3" fmla="*/ 488470 h 707777"/>
              <a:gd name="connsiteX4" fmla="*/ 524947 w 797200"/>
              <a:gd name="connsiteY4" fmla="*/ 14273 h 707777"/>
              <a:gd name="connsiteX5" fmla="*/ 44788 w 797200"/>
              <a:gd name="connsiteY5" fmla="*/ 220084 h 707777"/>
              <a:gd name="connsiteX6" fmla="*/ 0 w 797200"/>
              <a:gd name="connsiteY6" fmla="*/ 507813 h 707777"/>
              <a:gd name="connsiteX7" fmla="*/ 29244 w 797200"/>
              <a:gd name="connsiteY7" fmla="*/ 634879 h 707777"/>
              <a:gd name="connsiteX0" fmla="*/ 29244 w 796327"/>
              <a:gd name="connsiteY0" fmla="*/ 634879 h 685912"/>
              <a:gd name="connsiteX1" fmla="*/ 156606 w 796327"/>
              <a:gd name="connsiteY1" fmla="*/ 614050 h 685912"/>
              <a:gd name="connsiteX2" fmla="*/ 437313 w 796327"/>
              <a:gd name="connsiteY2" fmla="*/ 682670 h 685912"/>
              <a:gd name="connsiteX3" fmla="*/ 793343 w 796327"/>
              <a:gd name="connsiteY3" fmla="*/ 488470 h 685912"/>
              <a:gd name="connsiteX4" fmla="*/ 524947 w 796327"/>
              <a:gd name="connsiteY4" fmla="*/ 14273 h 685912"/>
              <a:gd name="connsiteX5" fmla="*/ 44788 w 796327"/>
              <a:gd name="connsiteY5" fmla="*/ 220084 h 685912"/>
              <a:gd name="connsiteX6" fmla="*/ 0 w 796327"/>
              <a:gd name="connsiteY6" fmla="*/ 507813 h 685912"/>
              <a:gd name="connsiteX7" fmla="*/ 29244 w 796327"/>
              <a:gd name="connsiteY7" fmla="*/ 634879 h 685912"/>
              <a:gd name="connsiteX0" fmla="*/ 29244 w 796327"/>
              <a:gd name="connsiteY0" fmla="*/ 634879 h 683983"/>
              <a:gd name="connsiteX1" fmla="*/ 156606 w 796327"/>
              <a:gd name="connsiteY1" fmla="*/ 614050 h 683983"/>
              <a:gd name="connsiteX2" fmla="*/ 437313 w 796327"/>
              <a:gd name="connsiteY2" fmla="*/ 682670 h 683983"/>
              <a:gd name="connsiteX3" fmla="*/ 793343 w 796327"/>
              <a:gd name="connsiteY3" fmla="*/ 488470 h 683983"/>
              <a:gd name="connsiteX4" fmla="*/ 524947 w 796327"/>
              <a:gd name="connsiteY4" fmla="*/ 14273 h 683983"/>
              <a:gd name="connsiteX5" fmla="*/ 44788 w 796327"/>
              <a:gd name="connsiteY5" fmla="*/ 220084 h 683983"/>
              <a:gd name="connsiteX6" fmla="*/ 0 w 796327"/>
              <a:gd name="connsiteY6" fmla="*/ 507813 h 683983"/>
              <a:gd name="connsiteX7" fmla="*/ 29244 w 796327"/>
              <a:gd name="connsiteY7" fmla="*/ 634879 h 683983"/>
              <a:gd name="connsiteX0" fmla="*/ 29244 w 796327"/>
              <a:gd name="connsiteY0" fmla="*/ 635035 h 684139"/>
              <a:gd name="connsiteX1" fmla="*/ 156606 w 796327"/>
              <a:gd name="connsiteY1" fmla="*/ 614206 h 684139"/>
              <a:gd name="connsiteX2" fmla="*/ 437313 w 796327"/>
              <a:gd name="connsiteY2" fmla="*/ 682826 h 684139"/>
              <a:gd name="connsiteX3" fmla="*/ 793343 w 796327"/>
              <a:gd name="connsiteY3" fmla="*/ 488626 h 684139"/>
              <a:gd name="connsiteX4" fmla="*/ 524947 w 796327"/>
              <a:gd name="connsiteY4" fmla="*/ 14429 h 684139"/>
              <a:gd name="connsiteX5" fmla="*/ 41691 w 796327"/>
              <a:gd name="connsiteY5" fmla="*/ 219718 h 684139"/>
              <a:gd name="connsiteX6" fmla="*/ 0 w 796327"/>
              <a:gd name="connsiteY6" fmla="*/ 507969 h 684139"/>
              <a:gd name="connsiteX7" fmla="*/ 29244 w 796327"/>
              <a:gd name="connsiteY7" fmla="*/ 635035 h 684139"/>
              <a:gd name="connsiteX0" fmla="*/ 35460 w 802543"/>
              <a:gd name="connsiteY0" fmla="*/ 635035 h 684139"/>
              <a:gd name="connsiteX1" fmla="*/ 162822 w 802543"/>
              <a:gd name="connsiteY1" fmla="*/ 614206 h 684139"/>
              <a:gd name="connsiteX2" fmla="*/ 443529 w 802543"/>
              <a:gd name="connsiteY2" fmla="*/ 682826 h 684139"/>
              <a:gd name="connsiteX3" fmla="*/ 799559 w 802543"/>
              <a:gd name="connsiteY3" fmla="*/ 488626 h 684139"/>
              <a:gd name="connsiteX4" fmla="*/ 531163 w 802543"/>
              <a:gd name="connsiteY4" fmla="*/ 14429 h 684139"/>
              <a:gd name="connsiteX5" fmla="*/ 47907 w 802543"/>
              <a:gd name="connsiteY5" fmla="*/ 219718 h 684139"/>
              <a:gd name="connsiteX6" fmla="*/ 6216 w 802543"/>
              <a:gd name="connsiteY6" fmla="*/ 507969 h 684139"/>
              <a:gd name="connsiteX7" fmla="*/ 35460 w 802543"/>
              <a:gd name="connsiteY7" fmla="*/ 635035 h 684139"/>
              <a:gd name="connsiteX0" fmla="*/ 59762 w 826845"/>
              <a:gd name="connsiteY0" fmla="*/ 635035 h 684139"/>
              <a:gd name="connsiteX1" fmla="*/ 187124 w 826845"/>
              <a:gd name="connsiteY1" fmla="*/ 614206 h 684139"/>
              <a:gd name="connsiteX2" fmla="*/ 467831 w 826845"/>
              <a:gd name="connsiteY2" fmla="*/ 682826 h 684139"/>
              <a:gd name="connsiteX3" fmla="*/ 823861 w 826845"/>
              <a:gd name="connsiteY3" fmla="*/ 488626 h 684139"/>
              <a:gd name="connsiteX4" fmla="*/ 555465 w 826845"/>
              <a:gd name="connsiteY4" fmla="*/ 14429 h 684139"/>
              <a:gd name="connsiteX5" fmla="*/ 72209 w 826845"/>
              <a:gd name="connsiteY5" fmla="*/ 219718 h 684139"/>
              <a:gd name="connsiteX6" fmla="*/ 30518 w 826845"/>
              <a:gd name="connsiteY6" fmla="*/ 507969 h 684139"/>
              <a:gd name="connsiteX7" fmla="*/ 59762 w 826845"/>
              <a:gd name="connsiteY7" fmla="*/ 635035 h 684139"/>
              <a:gd name="connsiteX0" fmla="*/ 59762 w 826845"/>
              <a:gd name="connsiteY0" fmla="*/ 625023 h 674127"/>
              <a:gd name="connsiteX1" fmla="*/ 187124 w 826845"/>
              <a:gd name="connsiteY1" fmla="*/ 604194 h 674127"/>
              <a:gd name="connsiteX2" fmla="*/ 467831 w 826845"/>
              <a:gd name="connsiteY2" fmla="*/ 672814 h 674127"/>
              <a:gd name="connsiteX3" fmla="*/ 823861 w 826845"/>
              <a:gd name="connsiteY3" fmla="*/ 478614 h 674127"/>
              <a:gd name="connsiteX4" fmla="*/ 555465 w 826845"/>
              <a:gd name="connsiteY4" fmla="*/ 4417 h 674127"/>
              <a:gd name="connsiteX5" fmla="*/ 72209 w 826845"/>
              <a:gd name="connsiteY5" fmla="*/ 209706 h 674127"/>
              <a:gd name="connsiteX6" fmla="*/ 30518 w 826845"/>
              <a:gd name="connsiteY6" fmla="*/ 497957 h 674127"/>
              <a:gd name="connsiteX7" fmla="*/ 59762 w 826845"/>
              <a:gd name="connsiteY7" fmla="*/ 625023 h 674127"/>
              <a:gd name="connsiteX0" fmla="*/ 65786 w 832869"/>
              <a:gd name="connsiteY0" fmla="*/ 662378 h 711482"/>
              <a:gd name="connsiteX1" fmla="*/ 193148 w 832869"/>
              <a:gd name="connsiteY1" fmla="*/ 641549 h 711482"/>
              <a:gd name="connsiteX2" fmla="*/ 473855 w 832869"/>
              <a:gd name="connsiteY2" fmla="*/ 710169 h 711482"/>
              <a:gd name="connsiteX3" fmla="*/ 829885 w 832869"/>
              <a:gd name="connsiteY3" fmla="*/ 515969 h 711482"/>
              <a:gd name="connsiteX4" fmla="*/ 561489 w 832869"/>
              <a:gd name="connsiteY4" fmla="*/ 41772 h 711482"/>
              <a:gd name="connsiteX5" fmla="*/ 61264 w 832869"/>
              <a:gd name="connsiteY5" fmla="*/ 142628 h 711482"/>
              <a:gd name="connsiteX6" fmla="*/ 36542 w 832869"/>
              <a:gd name="connsiteY6" fmla="*/ 535312 h 711482"/>
              <a:gd name="connsiteX7" fmla="*/ 65786 w 832869"/>
              <a:gd name="connsiteY7" fmla="*/ 662378 h 711482"/>
              <a:gd name="connsiteX0" fmla="*/ 64916 w 831999"/>
              <a:gd name="connsiteY0" fmla="*/ 656121 h 705225"/>
              <a:gd name="connsiteX1" fmla="*/ 192278 w 831999"/>
              <a:gd name="connsiteY1" fmla="*/ 635292 h 705225"/>
              <a:gd name="connsiteX2" fmla="*/ 472985 w 831999"/>
              <a:gd name="connsiteY2" fmla="*/ 703912 h 705225"/>
              <a:gd name="connsiteX3" fmla="*/ 829015 w 831999"/>
              <a:gd name="connsiteY3" fmla="*/ 509712 h 705225"/>
              <a:gd name="connsiteX4" fmla="*/ 560619 w 831999"/>
              <a:gd name="connsiteY4" fmla="*/ 35515 h 705225"/>
              <a:gd name="connsiteX5" fmla="*/ 62604 w 831999"/>
              <a:gd name="connsiteY5" fmla="*/ 148286 h 705225"/>
              <a:gd name="connsiteX6" fmla="*/ 35672 w 831999"/>
              <a:gd name="connsiteY6" fmla="*/ 529055 h 705225"/>
              <a:gd name="connsiteX7" fmla="*/ 64916 w 831999"/>
              <a:gd name="connsiteY7" fmla="*/ 656121 h 705225"/>
              <a:gd name="connsiteX0" fmla="*/ 64916 w 806856"/>
              <a:gd name="connsiteY0" fmla="*/ 656121 h 707053"/>
              <a:gd name="connsiteX1" fmla="*/ 192278 w 806856"/>
              <a:gd name="connsiteY1" fmla="*/ 635292 h 707053"/>
              <a:gd name="connsiteX2" fmla="*/ 472985 w 806856"/>
              <a:gd name="connsiteY2" fmla="*/ 703912 h 707053"/>
              <a:gd name="connsiteX3" fmla="*/ 802154 w 806856"/>
              <a:gd name="connsiteY3" fmla="*/ 512107 h 707053"/>
              <a:gd name="connsiteX4" fmla="*/ 560619 w 806856"/>
              <a:gd name="connsiteY4" fmla="*/ 35515 h 707053"/>
              <a:gd name="connsiteX5" fmla="*/ 62604 w 806856"/>
              <a:gd name="connsiteY5" fmla="*/ 148286 h 707053"/>
              <a:gd name="connsiteX6" fmla="*/ 35672 w 806856"/>
              <a:gd name="connsiteY6" fmla="*/ 529055 h 707053"/>
              <a:gd name="connsiteX7" fmla="*/ 64916 w 806856"/>
              <a:gd name="connsiteY7" fmla="*/ 656121 h 707053"/>
              <a:gd name="connsiteX0" fmla="*/ 64916 w 807710"/>
              <a:gd name="connsiteY0" fmla="*/ 656121 h 707053"/>
              <a:gd name="connsiteX1" fmla="*/ 192278 w 807710"/>
              <a:gd name="connsiteY1" fmla="*/ 635292 h 707053"/>
              <a:gd name="connsiteX2" fmla="*/ 472985 w 807710"/>
              <a:gd name="connsiteY2" fmla="*/ 703912 h 707053"/>
              <a:gd name="connsiteX3" fmla="*/ 802154 w 807710"/>
              <a:gd name="connsiteY3" fmla="*/ 512107 h 707053"/>
              <a:gd name="connsiteX4" fmla="*/ 560619 w 807710"/>
              <a:gd name="connsiteY4" fmla="*/ 35515 h 707053"/>
              <a:gd name="connsiteX5" fmla="*/ 62604 w 807710"/>
              <a:gd name="connsiteY5" fmla="*/ 148286 h 707053"/>
              <a:gd name="connsiteX6" fmla="*/ 35672 w 807710"/>
              <a:gd name="connsiteY6" fmla="*/ 529055 h 707053"/>
              <a:gd name="connsiteX7" fmla="*/ 64916 w 807710"/>
              <a:gd name="connsiteY7" fmla="*/ 656121 h 707053"/>
              <a:gd name="connsiteX0" fmla="*/ 64916 w 807710"/>
              <a:gd name="connsiteY0" fmla="*/ 656121 h 706425"/>
              <a:gd name="connsiteX1" fmla="*/ 191439 w 807710"/>
              <a:gd name="connsiteY1" fmla="*/ 625917 h 706425"/>
              <a:gd name="connsiteX2" fmla="*/ 472985 w 807710"/>
              <a:gd name="connsiteY2" fmla="*/ 703912 h 706425"/>
              <a:gd name="connsiteX3" fmla="*/ 802154 w 807710"/>
              <a:gd name="connsiteY3" fmla="*/ 512107 h 706425"/>
              <a:gd name="connsiteX4" fmla="*/ 560619 w 807710"/>
              <a:gd name="connsiteY4" fmla="*/ 35515 h 706425"/>
              <a:gd name="connsiteX5" fmla="*/ 62604 w 807710"/>
              <a:gd name="connsiteY5" fmla="*/ 148286 h 706425"/>
              <a:gd name="connsiteX6" fmla="*/ 35672 w 807710"/>
              <a:gd name="connsiteY6" fmla="*/ 529055 h 706425"/>
              <a:gd name="connsiteX7" fmla="*/ 64916 w 807710"/>
              <a:gd name="connsiteY7" fmla="*/ 656121 h 706425"/>
              <a:gd name="connsiteX0" fmla="*/ 64916 w 807710"/>
              <a:gd name="connsiteY0" fmla="*/ 656121 h 704007"/>
              <a:gd name="connsiteX1" fmla="*/ 191439 w 807710"/>
              <a:gd name="connsiteY1" fmla="*/ 625917 h 704007"/>
              <a:gd name="connsiteX2" fmla="*/ 472985 w 807710"/>
              <a:gd name="connsiteY2" fmla="*/ 703912 h 704007"/>
              <a:gd name="connsiteX3" fmla="*/ 802154 w 807710"/>
              <a:gd name="connsiteY3" fmla="*/ 512107 h 704007"/>
              <a:gd name="connsiteX4" fmla="*/ 560619 w 807710"/>
              <a:gd name="connsiteY4" fmla="*/ 35515 h 704007"/>
              <a:gd name="connsiteX5" fmla="*/ 62604 w 807710"/>
              <a:gd name="connsiteY5" fmla="*/ 148286 h 704007"/>
              <a:gd name="connsiteX6" fmla="*/ 35672 w 807710"/>
              <a:gd name="connsiteY6" fmla="*/ 529055 h 704007"/>
              <a:gd name="connsiteX7" fmla="*/ 64916 w 807710"/>
              <a:gd name="connsiteY7" fmla="*/ 656121 h 704007"/>
              <a:gd name="connsiteX0" fmla="*/ 64916 w 807710"/>
              <a:gd name="connsiteY0" fmla="*/ 656121 h 706505"/>
              <a:gd name="connsiteX1" fmla="*/ 199183 w 807710"/>
              <a:gd name="connsiteY1" fmla="*/ 627223 h 706505"/>
              <a:gd name="connsiteX2" fmla="*/ 472985 w 807710"/>
              <a:gd name="connsiteY2" fmla="*/ 703912 h 706505"/>
              <a:gd name="connsiteX3" fmla="*/ 802154 w 807710"/>
              <a:gd name="connsiteY3" fmla="*/ 512107 h 706505"/>
              <a:gd name="connsiteX4" fmla="*/ 560619 w 807710"/>
              <a:gd name="connsiteY4" fmla="*/ 35515 h 706505"/>
              <a:gd name="connsiteX5" fmla="*/ 62604 w 807710"/>
              <a:gd name="connsiteY5" fmla="*/ 148286 h 706505"/>
              <a:gd name="connsiteX6" fmla="*/ 35672 w 807710"/>
              <a:gd name="connsiteY6" fmla="*/ 529055 h 706505"/>
              <a:gd name="connsiteX7" fmla="*/ 64916 w 807710"/>
              <a:gd name="connsiteY7" fmla="*/ 656121 h 706505"/>
              <a:gd name="connsiteX0" fmla="*/ 64916 w 807710"/>
              <a:gd name="connsiteY0" fmla="*/ 656121 h 706505"/>
              <a:gd name="connsiteX1" fmla="*/ 199183 w 807710"/>
              <a:gd name="connsiteY1" fmla="*/ 627223 h 706505"/>
              <a:gd name="connsiteX2" fmla="*/ 472985 w 807710"/>
              <a:gd name="connsiteY2" fmla="*/ 703912 h 706505"/>
              <a:gd name="connsiteX3" fmla="*/ 802154 w 807710"/>
              <a:gd name="connsiteY3" fmla="*/ 512107 h 706505"/>
              <a:gd name="connsiteX4" fmla="*/ 560619 w 807710"/>
              <a:gd name="connsiteY4" fmla="*/ 35515 h 706505"/>
              <a:gd name="connsiteX5" fmla="*/ 62604 w 807710"/>
              <a:gd name="connsiteY5" fmla="*/ 148286 h 706505"/>
              <a:gd name="connsiteX6" fmla="*/ 35672 w 807710"/>
              <a:gd name="connsiteY6" fmla="*/ 529055 h 706505"/>
              <a:gd name="connsiteX7" fmla="*/ 64916 w 807710"/>
              <a:gd name="connsiteY7" fmla="*/ 656121 h 706505"/>
              <a:gd name="connsiteX0" fmla="*/ 64916 w 807710"/>
              <a:gd name="connsiteY0" fmla="*/ 656121 h 706505"/>
              <a:gd name="connsiteX1" fmla="*/ 199183 w 807710"/>
              <a:gd name="connsiteY1" fmla="*/ 627223 h 706505"/>
              <a:gd name="connsiteX2" fmla="*/ 472985 w 807710"/>
              <a:gd name="connsiteY2" fmla="*/ 703912 h 706505"/>
              <a:gd name="connsiteX3" fmla="*/ 802154 w 807710"/>
              <a:gd name="connsiteY3" fmla="*/ 512107 h 706505"/>
              <a:gd name="connsiteX4" fmla="*/ 560619 w 807710"/>
              <a:gd name="connsiteY4" fmla="*/ 35515 h 706505"/>
              <a:gd name="connsiteX5" fmla="*/ 62604 w 807710"/>
              <a:gd name="connsiteY5" fmla="*/ 148286 h 706505"/>
              <a:gd name="connsiteX6" fmla="*/ 35672 w 807710"/>
              <a:gd name="connsiteY6" fmla="*/ 529055 h 706505"/>
              <a:gd name="connsiteX7" fmla="*/ 64916 w 807710"/>
              <a:gd name="connsiteY7" fmla="*/ 656121 h 706505"/>
              <a:gd name="connsiteX0" fmla="*/ 64916 w 807710"/>
              <a:gd name="connsiteY0" fmla="*/ 656121 h 706199"/>
              <a:gd name="connsiteX1" fmla="*/ 182325 w 807710"/>
              <a:gd name="connsiteY1" fmla="*/ 622071 h 706199"/>
              <a:gd name="connsiteX2" fmla="*/ 472985 w 807710"/>
              <a:gd name="connsiteY2" fmla="*/ 703912 h 706199"/>
              <a:gd name="connsiteX3" fmla="*/ 802154 w 807710"/>
              <a:gd name="connsiteY3" fmla="*/ 512107 h 706199"/>
              <a:gd name="connsiteX4" fmla="*/ 560619 w 807710"/>
              <a:gd name="connsiteY4" fmla="*/ 35515 h 706199"/>
              <a:gd name="connsiteX5" fmla="*/ 62604 w 807710"/>
              <a:gd name="connsiteY5" fmla="*/ 148286 h 706199"/>
              <a:gd name="connsiteX6" fmla="*/ 35672 w 807710"/>
              <a:gd name="connsiteY6" fmla="*/ 529055 h 706199"/>
              <a:gd name="connsiteX7" fmla="*/ 64916 w 807710"/>
              <a:gd name="connsiteY7" fmla="*/ 656121 h 706199"/>
              <a:gd name="connsiteX0" fmla="*/ 64916 w 807710"/>
              <a:gd name="connsiteY0" fmla="*/ 656121 h 706132"/>
              <a:gd name="connsiteX1" fmla="*/ 182325 w 807710"/>
              <a:gd name="connsiteY1" fmla="*/ 622071 h 706132"/>
              <a:gd name="connsiteX2" fmla="*/ 472985 w 807710"/>
              <a:gd name="connsiteY2" fmla="*/ 703912 h 706132"/>
              <a:gd name="connsiteX3" fmla="*/ 802154 w 807710"/>
              <a:gd name="connsiteY3" fmla="*/ 512107 h 706132"/>
              <a:gd name="connsiteX4" fmla="*/ 560619 w 807710"/>
              <a:gd name="connsiteY4" fmla="*/ 35515 h 706132"/>
              <a:gd name="connsiteX5" fmla="*/ 62604 w 807710"/>
              <a:gd name="connsiteY5" fmla="*/ 148286 h 706132"/>
              <a:gd name="connsiteX6" fmla="*/ 35672 w 807710"/>
              <a:gd name="connsiteY6" fmla="*/ 529055 h 706132"/>
              <a:gd name="connsiteX7" fmla="*/ 64916 w 807710"/>
              <a:gd name="connsiteY7" fmla="*/ 656121 h 706132"/>
              <a:gd name="connsiteX0" fmla="*/ 64916 w 810075"/>
              <a:gd name="connsiteY0" fmla="*/ 656121 h 697696"/>
              <a:gd name="connsiteX1" fmla="*/ 182325 w 810075"/>
              <a:gd name="connsiteY1" fmla="*/ 622071 h 697696"/>
              <a:gd name="connsiteX2" fmla="*/ 421877 w 810075"/>
              <a:gd name="connsiteY2" fmla="*/ 695293 h 697696"/>
              <a:gd name="connsiteX3" fmla="*/ 802154 w 810075"/>
              <a:gd name="connsiteY3" fmla="*/ 512107 h 697696"/>
              <a:gd name="connsiteX4" fmla="*/ 560619 w 810075"/>
              <a:gd name="connsiteY4" fmla="*/ 35515 h 697696"/>
              <a:gd name="connsiteX5" fmla="*/ 62604 w 810075"/>
              <a:gd name="connsiteY5" fmla="*/ 148286 h 697696"/>
              <a:gd name="connsiteX6" fmla="*/ 35672 w 810075"/>
              <a:gd name="connsiteY6" fmla="*/ 529055 h 697696"/>
              <a:gd name="connsiteX7" fmla="*/ 64916 w 810075"/>
              <a:gd name="connsiteY7" fmla="*/ 656121 h 697696"/>
              <a:gd name="connsiteX0" fmla="*/ 64916 w 812919"/>
              <a:gd name="connsiteY0" fmla="*/ 656121 h 697696"/>
              <a:gd name="connsiteX1" fmla="*/ 182325 w 812919"/>
              <a:gd name="connsiteY1" fmla="*/ 622071 h 697696"/>
              <a:gd name="connsiteX2" fmla="*/ 421877 w 812919"/>
              <a:gd name="connsiteY2" fmla="*/ 695293 h 697696"/>
              <a:gd name="connsiteX3" fmla="*/ 802154 w 812919"/>
              <a:gd name="connsiteY3" fmla="*/ 512107 h 697696"/>
              <a:gd name="connsiteX4" fmla="*/ 560619 w 812919"/>
              <a:gd name="connsiteY4" fmla="*/ 35515 h 697696"/>
              <a:gd name="connsiteX5" fmla="*/ 62604 w 812919"/>
              <a:gd name="connsiteY5" fmla="*/ 148286 h 697696"/>
              <a:gd name="connsiteX6" fmla="*/ 35672 w 812919"/>
              <a:gd name="connsiteY6" fmla="*/ 529055 h 697696"/>
              <a:gd name="connsiteX7" fmla="*/ 64916 w 812919"/>
              <a:gd name="connsiteY7" fmla="*/ 656121 h 697696"/>
              <a:gd name="connsiteX0" fmla="*/ 64916 w 810041"/>
              <a:gd name="connsiteY0" fmla="*/ 656121 h 691028"/>
              <a:gd name="connsiteX1" fmla="*/ 182325 w 810041"/>
              <a:gd name="connsiteY1" fmla="*/ 622071 h 691028"/>
              <a:gd name="connsiteX2" fmla="*/ 422410 w 810041"/>
              <a:gd name="connsiteY2" fmla="*/ 688458 h 691028"/>
              <a:gd name="connsiteX3" fmla="*/ 802154 w 810041"/>
              <a:gd name="connsiteY3" fmla="*/ 512107 h 691028"/>
              <a:gd name="connsiteX4" fmla="*/ 560619 w 810041"/>
              <a:gd name="connsiteY4" fmla="*/ 35515 h 691028"/>
              <a:gd name="connsiteX5" fmla="*/ 62604 w 810041"/>
              <a:gd name="connsiteY5" fmla="*/ 148286 h 691028"/>
              <a:gd name="connsiteX6" fmla="*/ 35672 w 810041"/>
              <a:gd name="connsiteY6" fmla="*/ 529055 h 691028"/>
              <a:gd name="connsiteX7" fmla="*/ 64916 w 810041"/>
              <a:gd name="connsiteY7" fmla="*/ 656121 h 691028"/>
              <a:gd name="connsiteX0" fmla="*/ 64916 w 810041"/>
              <a:gd name="connsiteY0" fmla="*/ 656121 h 688859"/>
              <a:gd name="connsiteX1" fmla="*/ 182325 w 810041"/>
              <a:gd name="connsiteY1" fmla="*/ 622071 h 688859"/>
              <a:gd name="connsiteX2" fmla="*/ 422410 w 810041"/>
              <a:gd name="connsiteY2" fmla="*/ 688458 h 688859"/>
              <a:gd name="connsiteX3" fmla="*/ 802154 w 810041"/>
              <a:gd name="connsiteY3" fmla="*/ 512107 h 688859"/>
              <a:gd name="connsiteX4" fmla="*/ 560619 w 810041"/>
              <a:gd name="connsiteY4" fmla="*/ 35515 h 688859"/>
              <a:gd name="connsiteX5" fmla="*/ 62604 w 810041"/>
              <a:gd name="connsiteY5" fmla="*/ 148286 h 688859"/>
              <a:gd name="connsiteX6" fmla="*/ 35672 w 810041"/>
              <a:gd name="connsiteY6" fmla="*/ 529055 h 688859"/>
              <a:gd name="connsiteX7" fmla="*/ 64916 w 810041"/>
              <a:gd name="connsiteY7" fmla="*/ 656121 h 688859"/>
              <a:gd name="connsiteX0" fmla="*/ 64916 w 790781"/>
              <a:gd name="connsiteY0" fmla="*/ 656121 h 690904"/>
              <a:gd name="connsiteX1" fmla="*/ 182325 w 790781"/>
              <a:gd name="connsiteY1" fmla="*/ 622071 h 690904"/>
              <a:gd name="connsiteX2" fmla="*/ 422410 w 790781"/>
              <a:gd name="connsiteY2" fmla="*/ 688458 h 690904"/>
              <a:gd name="connsiteX3" fmla="*/ 779939 w 790781"/>
              <a:gd name="connsiteY3" fmla="*/ 515286 h 690904"/>
              <a:gd name="connsiteX4" fmla="*/ 560619 w 790781"/>
              <a:gd name="connsiteY4" fmla="*/ 35515 h 690904"/>
              <a:gd name="connsiteX5" fmla="*/ 62604 w 790781"/>
              <a:gd name="connsiteY5" fmla="*/ 148286 h 690904"/>
              <a:gd name="connsiteX6" fmla="*/ 35672 w 790781"/>
              <a:gd name="connsiteY6" fmla="*/ 529055 h 690904"/>
              <a:gd name="connsiteX7" fmla="*/ 64916 w 790781"/>
              <a:gd name="connsiteY7" fmla="*/ 656121 h 690904"/>
              <a:gd name="connsiteX0" fmla="*/ 64916 w 793028"/>
              <a:gd name="connsiteY0" fmla="*/ 656121 h 690904"/>
              <a:gd name="connsiteX1" fmla="*/ 182325 w 793028"/>
              <a:gd name="connsiteY1" fmla="*/ 622071 h 690904"/>
              <a:gd name="connsiteX2" fmla="*/ 422410 w 793028"/>
              <a:gd name="connsiteY2" fmla="*/ 688458 h 690904"/>
              <a:gd name="connsiteX3" fmla="*/ 779939 w 793028"/>
              <a:gd name="connsiteY3" fmla="*/ 515286 h 690904"/>
              <a:gd name="connsiteX4" fmla="*/ 560619 w 793028"/>
              <a:gd name="connsiteY4" fmla="*/ 35515 h 690904"/>
              <a:gd name="connsiteX5" fmla="*/ 62604 w 793028"/>
              <a:gd name="connsiteY5" fmla="*/ 148286 h 690904"/>
              <a:gd name="connsiteX6" fmla="*/ 35672 w 793028"/>
              <a:gd name="connsiteY6" fmla="*/ 529055 h 690904"/>
              <a:gd name="connsiteX7" fmla="*/ 64916 w 793028"/>
              <a:gd name="connsiteY7" fmla="*/ 656121 h 690904"/>
              <a:gd name="connsiteX0" fmla="*/ 64916 w 790343"/>
              <a:gd name="connsiteY0" fmla="*/ 656121 h 691923"/>
              <a:gd name="connsiteX1" fmla="*/ 182325 w 790343"/>
              <a:gd name="connsiteY1" fmla="*/ 622071 h 691923"/>
              <a:gd name="connsiteX2" fmla="*/ 428605 w 790343"/>
              <a:gd name="connsiteY2" fmla="*/ 689503 h 691923"/>
              <a:gd name="connsiteX3" fmla="*/ 779939 w 790343"/>
              <a:gd name="connsiteY3" fmla="*/ 515286 h 691923"/>
              <a:gd name="connsiteX4" fmla="*/ 560619 w 790343"/>
              <a:gd name="connsiteY4" fmla="*/ 35515 h 691923"/>
              <a:gd name="connsiteX5" fmla="*/ 62604 w 790343"/>
              <a:gd name="connsiteY5" fmla="*/ 148286 h 691923"/>
              <a:gd name="connsiteX6" fmla="*/ 35672 w 790343"/>
              <a:gd name="connsiteY6" fmla="*/ 529055 h 691923"/>
              <a:gd name="connsiteX7" fmla="*/ 64916 w 790343"/>
              <a:gd name="connsiteY7" fmla="*/ 656121 h 691923"/>
              <a:gd name="connsiteX0" fmla="*/ 64916 w 790343"/>
              <a:gd name="connsiteY0" fmla="*/ 656121 h 689947"/>
              <a:gd name="connsiteX1" fmla="*/ 182325 w 790343"/>
              <a:gd name="connsiteY1" fmla="*/ 622071 h 689947"/>
              <a:gd name="connsiteX2" fmla="*/ 428605 w 790343"/>
              <a:gd name="connsiteY2" fmla="*/ 689503 h 689947"/>
              <a:gd name="connsiteX3" fmla="*/ 779939 w 790343"/>
              <a:gd name="connsiteY3" fmla="*/ 515286 h 689947"/>
              <a:gd name="connsiteX4" fmla="*/ 560619 w 790343"/>
              <a:gd name="connsiteY4" fmla="*/ 35515 h 689947"/>
              <a:gd name="connsiteX5" fmla="*/ 62604 w 790343"/>
              <a:gd name="connsiteY5" fmla="*/ 148286 h 689947"/>
              <a:gd name="connsiteX6" fmla="*/ 35672 w 790343"/>
              <a:gd name="connsiteY6" fmla="*/ 529055 h 689947"/>
              <a:gd name="connsiteX7" fmla="*/ 64916 w 790343"/>
              <a:gd name="connsiteY7" fmla="*/ 656121 h 689947"/>
              <a:gd name="connsiteX0" fmla="*/ 64916 w 790343"/>
              <a:gd name="connsiteY0" fmla="*/ 656121 h 689777"/>
              <a:gd name="connsiteX1" fmla="*/ 182325 w 790343"/>
              <a:gd name="connsiteY1" fmla="*/ 622071 h 689777"/>
              <a:gd name="connsiteX2" fmla="*/ 428605 w 790343"/>
              <a:gd name="connsiteY2" fmla="*/ 689503 h 689777"/>
              <a:gd name="connsiteX3" fmla="*/ 779939 w 790343"/>
              <a:gd name="connsiteY3" fmla="*/ 515286 h 689777"/>
              <a:gd name="connsiteX4" fmla="*/ 560619 w 790343"/>
              <a:gd name="connsiteY4" fmla="*/ 35515 h 689777"/>
              <a:gd name="connsiteX5" fmla="*/ 62604 w 790343"/>
              <a:gd name="connsiteY5" fmla="*/ 148286 h 689777"/>
              <a:gd name="connsiteX6" fmla="*/ 35672 w 790343"/>
              <a:gd name="connsiteY6" fmla="*/ 529055 h 689777"/>
              <a:gd name="connsiteX7" fmla="*/ 64916 w 790343"/>
              <a:gd name="connsiteY7" fmla="*/ 656121 h 689777"/>
              <a:gd name="connsiteX0" fmla="*/ 64916 w 790280"/>
              <a:gd name="connsiteY0" fmla="*/ 656121 h 678431"/>
              <a:gd name="connsiteX1" fmla="*/ 182325 w 790280"/>
              <a:gd name="connsiteY1" fmla="*/ 622071 h 678431"/>
              <a:gd name="connsiteX2" fmla="*/ 429493 w 790280"/>
              <a:gd name="connsiteY2" fmla="*/ 678110 h 678431"/>
              <a:gd name="connsiteX3" fmla="*/ 779939 w 790280"/>
              <a:gd name="connsiteY3" fmla="*/ 515286 h 678431"/>
              <a:gd name="connsiteX4" fmla="*/ 560619 w 790280"/>
              <a:gd name="connsiteY4" fmla="*/ 35515 h 678431"/>
              <a:gd name="connsiteX5" fmla="*/ 62604 w 790280"/>
              <a:gd name="connsiteY5" fmla="*/ 148286 h 678431"/>
              <a:gd name="connsiteX6" fmla="*/ 35672 w 790280"/>
              <a:gd name="connsiteY6" fmla="*/ 529055 h 678431"/>
              <a:gd name="connsiteX7" fmla="*/ 64916 w 790280"/>
              <a:gd name="connsiteY7" fmla="*/ 656121 h 678431"/>
              <a:gd name="connsiteX0" fmla="*/ 70894 w 796258"/>
              <a:gd name="connsiteY0" fmla="*/ 656121 h 678431"/>
              <a:gd name="connsiteX1" fmla="*/ 188303 w 796258"/>
              <a:gd name="connsiteY1" fmla="*/ 622071 h 678431"/>
              <a:gd name="connsiteX2" fmla="*/ 435471 w 796258"/>
              <a:gd name="connsiteY2" fmla="*/ 678110 h 678431"/>
              <a:gd name="connsiteX3" fmla="*/ 785917 w 796258"/>
              <a:gd name="connsiteY3" fmla="*/ 515286 h 678431"/>
              <a:gd name="connsiteX4" fmla="*/ 566597 w 796258"/>
              <a:gd name="connsiteY4" fmla="*/ 35515 h 678431"/>
              <a:gd name="connsiteX5" fmla="*/ 68582 w 796258"/>
              <a:gd name="connsiteY5" fmla="*/ 148286 h 678431"/>
              <a:gd name="connsiteX6" fmla="*/ 41650 w 796258"/>
              <a:gd name="connsiteY6" fmla="*/ 529055 h 678431"/>
              <a:gd name="connsiteX7" fmla="*/ 70894 w 796258"/>
              <a:gd name="connsiteY7" fmla="*/ 656121 h 678431"/>
              <a:gd name="connsiteX0" fmla="*/ 70894 w 788238"/>
              <a:gd name="connsiteY0" fmla="*/ 660976 h 683286"/>
              <a:gd name="connsiteX1" fmla="*/ 188303 w 788238"/>
              <a:gd name="connsiteY1" fmla="*/ 626926 h 683286"/>
              <a:gd name="connsiteX2" fmla="*/ 435471 w 788238"/>
              <a:gd name="connsiteY2" fmla="*/ 682965 h 683286"/>
              <a:gd name="connsiteX3" fmla="*/ 785917 w 788238"/>
              <a:gd name="connsiteY3" fmla="*/ 520141 h 683286"/>
              <a:gd name="connsiteX4" fmla="*/ 566597 w 788238"/>
              <a:gd name="connsiteY4" fmla="*/ 40370 h 683286"/>
              <a:gd name="connsiteX5" fmla="*/ 130241 w 788238"/>
              <a:gd name="connsiteY5" fmla="*/ 37790 h 683286"/>
              <a:gd name="connsiteX6" fmla="*/ 68582 w 788238"/>
              <a:gd name="connsiteY6" fmla="*/ 153141 h 683286"/>
              <a:gd name="connsiteX7" fmla="*/ 41650 w 788238"/>
              <a:gd name="connsiteY7" fmla="*/ 533910 h 683286"/>
              <a:gd name="connsiteX8" fmla="*/ 70894 w 788238"/>
              <a:gd name="connsiteY8" fmla="*/ 660976 h 683286"/>
              <a:gd name="connsiteX0" fmla="*/ 102394 w 819738"/>
              <a:gd name="connsiteY0" fmla="*/ 660976 h 683286"/>
              <a:gd name="connsiteX1" fmla="*/ 219803 w 819738"/>
              <a:gd name="connsiteY1" fmla="*/ 626926 h 683286"/>
              <a:gd name="connsiteX2" fmla="*/ 466971 w 819738"/>
              <a:gd name="connsiteY2" fmla="*/ 682965 h 683286"/>
              <a:gd name="connsiteX3" fmla="*/ 817417 w 819738"/>
              <a:gd name="connsiteY3" fmla="*/ 520141 h 683286"/>
              <a:gd name="connsiteX4" fmla="*/ 598097 w 819738"/>
              <a:gd name="connsiteY4" fmla="*/ 40370 h 683286"/>
              <a:gd name="connsiteX5" fmla="*/ 161741 w 819738"/>
              <a:gd name="connsiteY5" fmla="*/ 37790 h 683286"/>
              <a:gd name="connsiteX6" fmla="*/ 39456 w 819738"/>
              <a:gd name="connsiteY6" fmla="*/ 166527 h 683286"/>
              <a:gd name="connsiteX7" fmla="*/ 73150 w 819738"/>
              <a:gd name="connsiteY7" fmla="*/ 533910 h 683286"/>
              <a:gd name="connsiteX8" fmla="*/ 102394 w 819738"/>
              <a:gd name="connsiteY8" fmla="*/ 660976 h 683286"/>
              <a:gd name="connsiteX0" fmla="*/ 102394 w 819738"/>
              <a:gd name="connsiteY0" fmla="*/ 660976 h 683286"/>
              <a:gd name="connsiteX1" fmla="*/ 219803 w 819738"/>
              <a:gd name="connsiteY1" fmla="*/ 626926 h 683286"/>
              <a:gd name="connsiteX2" fmla="*/ 466971 w 819738"/>
              <a:gd name="connsiteY2" fmla="*/ 682965 h 683286"/>
              <a:gd name="connsiteX3" fmla="*/ 817417 w 819738"/>
              <a:gd name="connsiteY3" fmla="*/ 520141 h 683286"/>
              <a:gd name="connsiteX4" fmla="*/ 598097 w 819738"/>
              <a:gd name="connsiteY4" fmla="*/ 40370 h 683286"/>
              <a:gd name="connsiteX5" fmla="*/ 161741 w 819738"/>
              <a:gd name="connsiteY5" fmla="*/ 37790 h 683286"/>
              <a:gd name="connsiteX6" fmla="*/ 39456 w 819738"/>
              <a:gd name="connsiteY6" fmla="*/ 166527 h 683286"/>
              <a:gd name="connsiteX7" fmla="*/ 73150 w 819738"/>
              <a:gd name="connsiteY7" fmla="*/ 533910 h 683286"/>
              <a:gd name="connsiteX8" fmla="*/ 102394 w 819738"/>
              <a:gd name="connsiteY8" fmla="*/ 660976 h 683286"/>
              <a:gd name="connsiteX0" fmla="*/ 102394 w 822135"/>
              <a:gd name="connsiteY0" fmla="*/ 660976 h 683286"/>
              <a:gd name="connsiteX1" fmla="*/ 219803 w 822135"/>
              <a:gd name="connsiteY1" fmla="*/ 626926 h 683286"/>
              <a:gd name="connsiteX2" fmla="*/ 466971 w 822135"/>
              <a:gd name="connsiteY2" fmla="*/ 682965 h 683286"/>
              <a:gd name="connsiteX3" fmla="*/ 817417 w 822135"/>
              <a:gd name="connsiteY3" fmla="*/ 520141 h 683286"/>
              <a:gd name="connsiteX4" fmla="*/ 598097 w 822135"/>
              <a:gd name="connsiteY4" fmla="*/ 40370 h 683286"/>
              <a:gd name="connsiteX5" fmla="*/ 161741 w 822135"/>
              <a:gd name="connsiteY5" fmla="*/ 37790 h 683286"/>
              <a:gd name="connsiteX6" fmla="*/ 39456 w 822135"/>
              <a:gd name="connsiteY6" fmla="*/ 166527 h 683286"/>
              <a:gd name="connsiteX7" fmla="*/ 73150 w 822135"/>
              <a:gd name="connsiteY7" fmla="*/ 533910 h 683286"/>
              <a:gd name="connsiteX8" fmla="*/ 102394 w 822135"/>
              <a:gd name="connsiteY8" fmla="*/ 660976 h 683286"/>
              <a:gd name="connsiteX0" fmla="*/ 102394 w 827816"/>
              <a:gd name="connsiteY0" fmla="*/ 660976 h 683286"/>
              <a:gd name="connsiteX1" fmla="*/ 219803 w 827816"/>
              <a:gd name="connsiteY1" fmla="*/ 626926 h 683286"/>
              <a:gd name="connsiteX2" fmla="*/ 466971 w 827816"/>
              <a:gd name="connsiteY2" fmla="*/ 682965 h 683286"/>
              <a:gd name="connsiteX3" fmla="*/ 817417 w 827816"/>
              <a:gd name="connsiteY3" fmla="*/ 520141 h 683286"/>
              <a:gd name="connsiteX4" fmla="*/ 598097 w 827816"/>
              <a:gd name="connsiteY4" fmla="*/ 40370 h 683286"/>
              <a:gd name="connsiteX5" fmla="*/ 161741 w 827816"/>
              <a:gd name="connsiteY5" fmla="*/ 37790 h 683286"/>
              <a:gd name="connsiteX6" fmla="*/ 39456 w 827816"/>
              <a:gd name="connsiteY6" fmla="*/ 166527 h 683286"/>
              <a:gd name="connsiteX7" fmla="*/ 73150 w 827816"/>
              <a:gd name="connsiteY7" fmla="*/ 533910 h 683286"/>
              <a:gd name="connsiteX8" fmla="*/ 102394 w 827816"/>
              <a:gd name="connsiteY8" fmla="*/ 660976 h 683286"/>
              <a:gd name="connsiteX0" fmla="*/ 102394 w 827816"/>
              <a:gd name="connsiteY0" fmla="*/ 655435 h 677745"/>
              <a:gd name="connsiteX1" fmla="*/ 219803 w 827816"/>
              <a:gd name="connsiteY1" fmla="*/ 621385 h 677745"/>
              <a:gd name="connsiteX2" fmla="*/ 466971 w 827816"/>
              <a:gd name="connsiteY2" fmla="*/ 677424 h 677745"/>
              <a:gd name="connsiteX3" fmla="*/ 817417 w 827816"/>
              <a:gd name="connsiteY3" fmla="*/ 514600 h 677745"/>
              <a:gd name="connsiteX4" fmla="*/ 598097 w 827816"/>
              <a:gd name="connsiteY4" fmla="*/ 34829 h 677745"/>
              <a:gd name="connsiteX5" fmla="*/ 161741 w 827816"/>
              <a:gd name="connsiteY5" fmla="*/ 32249 h 677745"/>
              <a:gd name="connsiteX6" fmla="*/ 39456 w 827816"/>
              <a:gd name="connsiteY6" fmla="*/ 160986 h 677745"/>
              <a:gd name="connsiteX7" fmla="*/ 73150 w 827816"/>
              <a:gd name="connsiteY7" fmla="*/ 528369 h 677745"/>
              <a:gd name="connsiteX8" fmla="*/ 102394 w 827816"/>
              <a:gd name="connsiteY8" fmla="*/ 655435 h 677745"/>
              <a:gd name="connsiteX0" fmla="*/ 102394 w 827816"/>
              <a:gd name="connsiteY0" fmla="*/ 657723 h 680033"/>
              <a:gd name="connsiteX1" fmla="*/ 219803 w 827816"/>
              <a:gd name="connsiteY1" fmla="*/ 623673 h 680033"/>
              <a:gd name="connsiteX2" fmla="*/ 466971 w 827816"/>
              <a:gd name="connsiteY2" fmla="*/ 679712 h 680033"/>
              <a:gd name="connsiteX3" fmla="*/ 817417 w 827816"/>
              <a:gd name="connsiteY3" fmla="*/ 516888 h 680033"/>
              <a:gd name="connsiteX4" fmla="*/ 598097 w 827816"/>
              <a:gd name="connsiteY4" fmla="*/ 37117 h 680033"/>
              <a:gd name="connsiteX5" fmla="*/ 166920 w 827816"/>
              <a:gd name="connsiteY5" fmla="*/ 28238 h 680033"/>
              <a:gd name="connsiteX6" fmla="*/ 39456 w 827816"/>
              <a:gd name="connsiteY6" fmla="*/ 163274 h 680033"/>
              <a:gd name="connsiteX7" fmla="*/ 73150 w 827816"/>
              <a:gd name="connsiteY7" fmla="*/ 530657 h 680033"/>
              <a:gd name="connsiteX8" fmla="*/ 102394 w 827816"/>
              <a:gd name="connsiteY8" fmla="*/ 657723 h 68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816" h="680033">
                <a:moveTo>
                  <a:pt x="102394" y="657723"/>
                </a:moveTo>
                <a:cubicBezTo>
                  <a:pt x="140688" y="602847"/>
                  <a:pt x="185923" y="620695"/>
                  <a:pt x="219803" y="623673"/>
                </a:cubicBezTo>
                <a:cubicBezTo>
                  <a:pt x="271252" y="622689"/>
                  <a:pt x="365931" y="685029"/>
                  <a:pt x="466971" y="679712"/>
                </a:cubicBezTo>
                <a:cubicBezTo>
                  <a:pt x="696360" y="667642"/>
                  <a:pt x="784318" y="648443"/>
                  <a:pt x="817417" y="516888"/>
                </a:cubicBezTo>
                <a:cubicBezTo>
                  <a:pt x="850516" y="385333"/>
                  <a:pt x="811620" y="101367"/>
                  <a:pt x="598097" y="37117"/>
                </a:cubicBezTo>
                <a:cubicBezTo>
                  <a:pt x="456880" y="-28858"/>
                  <a:pt x="249923" y="9443"/>
                  <a:pt x="166920" y="28238"/>
                </a:cubicBezTo>
                <a:cubicBezTo>
                  <a:pt x="83918" y="47033"/>
                  <a:pt x="79457" y="85818"/>
                  <a:pt x="39456" y="163274"/>
                </a:cubicBezTo>
                <a:cubicBezTo>
                  <a:pt x="-32204" y="262838"/>
                  <a:pt x="2619" y="446188"/>
                  <a:pt x="73150" y="530657"/>
                </a:cubicBezTo>
                <a:cubicBezTo>
                  <a:pt x="118717" y="607676"/>
                  <a:pt x="102394" y="657723"/>
                  <a:pt x="102394" y="65772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277" name="Freeform: Shape 11276">
            <a:extLst>
              <a:ext uri="{FF2B5EF4-FFF2-40B4-BE49-F238E27FC236}">
                <a16:creationId xmlns:a16="http://schemas.microsoft.com/office/drawing/2014/main" id="{6FB677CD-9BE2-4154-B181-8B3261497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62673" flipH="1">
            <a:off x="925880" y="568325"/>
            <a:ext cx="5067123" cy="279630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8448" h="873038">
                <a:moveTo>
                  <a:pt x="628580" y="873029"/>
                </a:moveTo>
                <a:cubicBezTo>
                  <a:pt x="712019" y="861599"/>
                  <a:pt x="779646" y="801591"/>
                  <a:pt x="820985" y="803115"/>
                </a:cubicBezTo>
                <a:cubicBezTo>
                  <a:pt x="890136" y="805782"/>
                  <a:pt x="1102925" y="778255"/>
                  <a:pt x="1179791" y="630332"/>
                </a:cubicBezTo>
                <a:cubicBezTo>
                  <a:pt x="1256658" y="482408"/>
                  <a:pt x="1285233" y="316959"/>
                  <a:pt x="1178744" y="192753"/>
                </a:cubicBezTo>
                <a:cubicBezTo>
                  <a:pt x="1072254" y="68547"/>
                  <a:pt x="897566" y="-62326"/>
                  <a:pt x="459416" y="32447"/>
                </a:cubicBezTo>
                <a:cubicBezTo>
                  <a:pt x="21266" y="127221"/>
                  <a:pt x="-22359" y="453262"/>
                  <a:pt x="7264" y="595184"/>
                </a:cubicBezTo>
                <a:cubicBezTo>
                  <a:pt x="36887" y="737107"/>
                  <a:pt x="503802" y="728534"/>
                  <a:pt x="545617" y="737202"/>
                </a:cubicBezTo>
                <a:cubicBezTo>
                  <a:pt x="727068" y="773873"/>
                  <a:pt x="628580" y="873029"/>
                  <a:pt x="628580" y="873029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279" name="Freeform: Shape 11278">
            <a:extLst>
              <a:ext uri="{FF2B5EF4-FFF2-40B4-BE49-F238E27FC236}">
                <a16:creationId xmlns:a16="http://schemas.microsoft.com/office/drawing/2014/main" id="{E6B59E43-F25A-4E40-BB1C-4D293A1E4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62673" flipH="1">
            <a:off x="844945" y="555917"/>
            <a:ext cx="5067125" cy="279630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8448" h="873038">
                <a:moveTo>
                  <a:pt x="628580" y="873029"/>
                </a:moveTo>
                <a:cubicBezTo>
                  <a:pt x="712019" y="861599"/>
                  <a:pt x="779646" y="801591"/>
                  <a:pt x="820985" y="803115"/>
                </a:cubicBezTo>
                <a:cubicBezTo>
                  <a:pt x="890136" y="805782"/>
                  <a:pt x="1102925" y="778255"/>
                  <a:pt x="1179791" y="630332"/>
                </a:cubicBezTo>
                <a:cubicBezTo>
                  <a:pt x="1256658" y="482408"/>
                  <a:pt x="1285233" y="316959"/>
                  <a:pt x="1178744" y="192753"/>
                </a:cubicBezTo>
                <a:cubicBezTo>
                  <a:pt x="1072254" y="68547"/>
                  <a:pt x="897566" y="-62326"/>
                  <a:pt x="459416" y="32447"/>
                </a:cubicBezTo>
                <a:cubicBezTo>
                  <a:pt x="21266" y="127221"/>
                  <a:pt x="-22359" y="453262"/>
                  <a:pt x="7264" y="595184"/>
                </a:cubicBezTo>
                <a:cubicBezTo>
                  <a:pt x="36887" y="737107"/>
                  <a:pt x="503802" y="728534"/>
                  <a:pt x="545617" y="737202"/>
                </a:cubicBezTo>
                <a:cubicBezTo>
                  <a:pt x="727068" y="773873"/>
                  <a:pt x="628580" y="873029"/>
                  <a:pt x="628580" y="87302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C06E9CC-37FA-2092-AC78-FF9C00A78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651" y="1086924"/>
            <a:ext cx="4542806" cy="156012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3400" dirty="0">
                <a:latin typeface="Arial Black" panose="020B0A04020102020204" pitchFamily="34" charset="0"/>
              </a:rPr>
              <a:t>Perloočko, Listonozi, Žábronožka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208279-2DEB-4999-E5DB-A3E45DD94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7891" y="997911"/>
            <a:ext cx="4623517" cy="2881490"/>
          </a:xfrm>
        </p:spPr>
        <p:txBody>
          <a:bodyPr anchor="ctr">
            <a:normAutofit fontScale="92500" lnSpcReduction="10000"/>
          </a:bodyPr>
          <a:lstStyle/>
          <a:p>
            <a:pPr marL="457200" indent="-457200" algn="ctr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Dočasné tůňky a louže</a:t>
            </a:r>
          </a:p>
          <a:p>
            <a:pPr marL="457200" indent="-457200" algn="ctr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Stojaté vody</a:t>
            </a:r>
          </a:p>
          <a:p>
            <a:pPr marL="457200" indent="-457200" algn="ctr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Pohybují se pomocí hrudních nožek nebo proudu</a:t>
            </a:r>
          </a:p>
          <a:p>
            <a:pPr marL="457200" indent="-457200" algn="ctr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Vajíčka v bahně vydrží </a:t>
            </a:r>
            <a:br>
              <a:rPr lang="cs-CZ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3 - 5 let;</a:t>
            </a:r>
          </a:p>
          <a:p>
            <a:pPr marL="457200" indent="-457200" algn="ctr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Indikátor čistoty vody.</a:t>
            </a:r>
          </a:p>
          <a:p>
            <a:pPr marL="342900" indent="-3429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2000" b="0" dirty="0">
              <a:latin typeface="Adobe Garamond Pro" panose="02020502060506020403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59979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8" name="Rectangle 10257">
            <a:extLst>
              <a:ext uri="{FF2B5EF4-FFF2-40B4-BE49-F238E27FC236}">
                <a16:creationId xmlns:a16="http://schemas.microsoft.com/office/drawing/2014/main" id="{E7B74E81-276A-4BF8-9D74-BF6C44B2E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Plankton | National Geographic Society">
            <a:extLst>
              <a:ext uri="{FF2B5EF4-FFF2-40B4-BE49-F238E27FC236}">
                <a16:creationId xmlns:a16="http://schemas.microsoft.com/office/drawing/2014/main" id="{1CAFB9BB-3F4C-E853-22D8-88BD4A5B8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4" b="18908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0" name="Freeform: Shape 10259">
            <a:extLst>
              <a:ext uri="{FF2B5EF4-FFF2-40B4-BE49-F238E27FC236}">
                <a16:creationId xmlns:a16="http://schemas.microsoft.com/office/drawing/2014/main" id="{19C537B0-73BE-41E7-8BD7-CC603DD2B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1470" y="1689814"/>
            <a:ext cx="6140530" cy="4647338"/>
          </a:xfrm>
          <a:custGeom>
            <a:avLst/>
            <a:gdLst>
              <a:gd name="connsiteX0" fmla="*/ 3354001 w 6140530"/>
              <a:gd name="connsiteY0" fmla="*/ 1219 h 4626714"/>
              <a:gd name="connsiteX1" fmla="*/ 4854691 w 6140530"/>
              <a:gd name="connsiteY1" fmla="*/ 125683 h 4626714"/>
              <a:gd name="connsiteX2" fmla="*/ 6093602 w 6140530"/>
              <a:gd name="connsiteY2" fmla="*/ 1013600 h 4626714"/>
              <a:gd name="connsiteX3" fmla="*/ 6140530 w 6140530"/>
              <a:gd name="connsiteY3" fmla="*/ 1110875 h 4626714"/>
              <a:gd name="connsiteX4" fmla="*/ 6140530 w 6140530"/>
              <a:gd name="connsiteY4" fmla="*/ 3914197 h 4626714"/>
              <a:gd name="connsiteX5" fmla="*/ 6123285 w 6140530"/>
              <a:gd name="connsiteY5" fmla="*/ 3940855 h 4626714"/>
              <a:gd name="connsiteX6" fmla="*/ 6022119 w 6140530"/>
              <a:gd name="connsiteY6" fmla="*/ 4052713 h 4626714"/>
              <a:gd name="connsiteX7" fmla="*/ 2791676 w 6140530"/>
              <a:gd name="connsiteY7" fmla="*/ 4623624 h 4626714"/>
              <a:gd name="connsiteX8" fmla="*/ 0 w 6140530"/>
              <a:gd name="connsiteY8" fmla="*/ 4180103 h 4626714"/>
              <a:gd name="connsiteX9" fmla="*/ 486444 w 6140530"/>
              <a:gd name="connsiteY9" fmla="*/ 3598665 h 4626714"/>
              <a:gd name="connsiteX10" fmla="*/ 701119 w 6140530"/>
              <a:gd name="connsiteY10" fmla="*/ 1679227 h 4626714"/>
              <a:gd name="connsiteX11" fmla="*/ 3354001 w 6140530"/>
              <a:gd name="connsiteY11" fmla="*/ 1219 h 4626714"/>
              <a:gd name="connsiteX0" fmla="*/ 3354001 w 6140530"/>
              <a:gd name="connsiteY0" fmla="*/ 1219 h 4647338"/>
              <a:gd name="connsiteX1" fmla="*/ 4854691 w 6140530"/>
              <a:gd name="connsiteY1" fmla="*/ 125683 h 4647338"/>
              <a:gd name="connsiteX2" fmla="*/ 6093602 w 6140530"/>
              <a:gd name="connsiteY2" fmla="*/ 1013600 h 4647338"/>
              <a:gd name="connsiteX3" fmla="*/ 6140530 w 6140530"/>
              <a:gd name="connsiteY3" fmla="*/ 1110875 h 4647338"/>
              <a:gd name="connsiteX4" fmla="*/ 6140530 w 6140530"/>
              <a:gd name="connsiteY4" fmla="*/ 3914197 h 4647338"/>
              <a:gd name="connsiteX5" fmla="*/ 6123285 w 6140530"/>
              <a:gd name="connsiteY5" fmla="*/ 3940855 h 4647338"/>
              <a:gd name="connsiteX6" fmla="*/ 6022119 w 6140530"/>
              <a:gd name="connsiteY6" fmla="*/ 4052713 h 4647338"/>
              <a:gd name="connsiteX7" fmla="*/ 2791676 w 6140530"/>
              <a:gd name="connsiteY7" fmla="*/ 4623624 h 4647338"/>
              <a:gd name="connsiteX8" fmla="*/ 0 w 6140530"/>
              <a:gd name="connsiteY8" fmla="*/ 4180103 h 4647338"/>
              <a:gd name="connsiteX9" fmla="*/ 486444 w 6140530"/>
              <a:gd name="connsiteY9" fmla="*/ 3598665 h 4647338"/>
              <a:gd name="connsiteX10" fmla="*/ 701119 w 6140530"/>
              <a:gd name="connsiteY10" fmla="*/ 1679227 h 4647338"/>
              <a:gd name="connsiteX11" fmla="*/ 3354001 w 6140530"/>
              <a:gd name="connsiteY11" fmla="*/ 1219 h 4647338"/>
              <a:gd name="connsiteX0" fmla="*/ 3354001 w 6140530"/>
              <a:gd name="connsiteY0" fmla="*/ 1219 h 4647338"/>
              <a:gd name="connsiteX1" fmla="*/ 4854691 w 6140530"/>
              <a:gd name="connsiteY1" fmla="*/ 125683 h 4647338"/>
              <a:gd name="connsiteX2" fmla="*/ 6093602 w 6140530"/>
              <a:gd name="connsiteY2" fmla="*/ 1013600 h 4647338"/>
              <a:gd name="connsiteX3" fmla="*/ 6140530 w 6140530"/>
              <a:gd name="connsiteY3" fmla="*/ 1110875 h 4647338"/>
              <a:gd name="connsiteX4" fmla="*/ 6140530 w 6140530"/>
              <a:gd name="connsiteY4" fmla="*/ 3914197 h 4647338"/>
              <a:gd name="connsiteX5" fmla="*/ 6123285 w 6140530"/>
              <a:gd name="connsiteY5" fmla="*/ 3940855 h 4647338"/>
              <a:gd name="connsiteX6" fmla="*/ 6022119 w 6140530"/>
              <a:gd name="connsiteY6" fmla="*/ 4052713 h 4647338"/>
              <a:gd name="connsiteX7" fmla="*/ 2791676 w 6140530"/>
              <a:gd name="connsiteY7" fmla="*/ 4623624 h 4647338"/>
              <a:gd name="connsiteX8" fmla="*/ 0 w 6140530"/>
              <a:gd name="connsiteY8" fmla="*/ 4180103 h 4647338"/>
              <a:gd name="connsiteX9" fmla="*/ 486444 w 6140530"/>
              <a:gd name="connsiteY9" fmla="*/ 3598665 h 4647338"/>
              <a:gd name="connsiteX10" fmla="*/ 701119 w 6140530"/>
              <a:gd name="connsiteY10" fmla="*/ 1679227 h 4647338"/>
              <a:gd name="connsiteX11" fmla="*/ 3354001 w 6140530"/>
              <a:gd name="connsiteY11" fmla="*/ 1219 h 464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40530" h="4647338">
                <a:moveTo>
                  <a:pt x="3354001" y="1219"/>
                </a:moveTo>
                <a:cubicBezTo>
                  <a:pt x="4004435" y="-11736"/>
                  <a:pt x="4587960" y="81931"/>
                  <a:pt x="4854691" y="125683"/>
                </a:cubicBezTo>
                <a:cubicBezTo>
                  <a:pt x="5569674" y="248878"/>
                  <a:pt x="5884365" y="614355"/>
                  <a:pt x="6093602" y="1013600"/>
                </a:cubicBezTo>
                <a:lnTo>
                  <a:pt x="6140530" y="1110875"/>
                </a:lnTo>
                <a:lnTo>
                  <a:pt x="6140530" y="3914197"/>
                </a:lnTo>
                <a:lnTo>
                  <a:pt x="6123285" y="3940855"/>
                </a:lnTo>
                <a:cubicBezTo>
                  <a:pt x="6092119" y="3981849"/>
                  <a:pt x="6058441" y="4019304"/>
                  <a:pt x="6022119" y="4052713"/>
                </a:cubicBezTo>
                <a:cubicBezTo>
                  <a:pt x="5440967" y="4587251"/>
                  <a:pt x="4022382" y="4706012"/>
                  <a:pt x="2791676" y="4623624"/>
                </a:cubicBezTo>
                <a:cubicBezTo>
                  <a:pt x="1788243" y="4556450"/>
                  <a:pt x="990667" y="4345015"/>
                  <a:pt x="0" y="4180103"/>
                </a:cubicBezTo>
                <a:cubicBezTo>
                  <a:pt x="0" y="4180103"/>
                  <a:pt x="445100" y="4042167"/>
                  <a:pt x="486444" y="3598665"/>
                </a:cubicBezTo>
                <a:cubicBezTo>
                  <a:pt x="526106" y="3207312"/>
                  <a:pt x="513958" y="2340421"/>
                  <a:pt x="701119" y="1679227"/>
                </a:cubicBezTo>
                <a:cubicBezTo>
                  <a:pt x="1000026" y="340576"/>
                  <a:pt x="2269944" y="22811"/>
                  <a:pt x="3354001" y="12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62" name="Freeform: Shape 10261">
            <a:extLst>
              <a:ext uri="{FF2B5EF4-FFF2-40B4-BE49-F238E27FC236}">
                <a16:creationId xmlns:a16="http://schemas.microsoft.com/office/drawing/2014/main" id="{5757CFF1-20F6-4EF6-83FA-264F652F4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47219">
            <a:off x="6227678" y="1604682"/>
            <a:ext cx="6095974" cy="4725794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47652"/>
              <a:gd name="connsiteY0" fmla="*/ 731902 h 764135"/>
              <a:gd name="connsiteX1" fmla="*/ 373741 w 847652"/>
              <a:gd name="connsiteY1" fmla="*/ 757848 h 764135"/>
              <a:gd name="connsiteX2" fmla="*/ 812900 w 847652"/>
              <a:gd name="connsiteY2" fmla="*/ 492088 h 764135"/>
              <a:gd name="connsiteX3" fmla="*/ 794101 w 847652"/>
              <a:gd name="connsiteY3" fmla="*/ 187195 h 764135"/>
              <a:gd name="connsiteX4" fmla="*/ 588282 w 847652"/>
              <a:gd name="connsiteY4" fmla="*/ 3537 h 764135"/>
              <a:gd name="connsiteX5" fmla="*/ 59263 w 847652"/>
              <a:gd name="connsiteY5" fmla="*/ 319863 h 764135"/>
              <a:gd name="connsiteX6" fmla="*/ 56596 w 847652"/>
              <a:gd name="connsiteY6" fmla="*/ 630854 h 764135"/>
              <a:gd name="connsiteX7" fmla="*/ 0 w 847652"/>
              <a:gd name="connsiteY7" fmla="*/ 731902 h 764135"/>
              <a:gd name="connsiteX0" fmla="*/ 0 w 843619"/>
              <a:gd name="connsiteY0" fmla="*/ 731902 h 766005"/>
              <a:gd name="connsiteX1" fmla="*/ 373741 w 843619"/>
              <a:gd name="connsiteY1" fmla="*/ 757848 h 766005"/>
              <a:gd name="connsiteX2" fmla="*/ 807052 w 843619"/>
              <a:gd name="connsiteY2" fmla="*/ 579654 h 766005"/>
              <a:gd name="connsiteX3" fmla="*/ 794101 w 843619"/>
              <a:gd name="connsiteY3" fmla="*/ 187195 h 766005"/>
              <a:gd name="connsiteX4" fmla="*/ 588282 w 843619"/>
              <a:gd name="connsiteY4" fmla="*/ 3537 h 766005"/>
              <a:gd name="connsiteX5" fmla="*/ 59263 w 843619"/>
              <a:gd name="connsiteY5" fmla="*/ 319863 h 766005"/>
              <a:gd name="connsiteX6" fmla="*/ 56596 w 843619"/>
              <a:gd name="connsiteY6" fmla="*/ 630854 h 766005"/>
              <a:gd name="connsiteX7" fmla="*/ 0 w 843619"/>
              <a:gd name="connsiteY7" fmla="*/ 731902 h 766005"/>
              <a:gd name="connsiteX0" fmla="*/ 0 w 838949"/>
              <a:gd name="connsiteY0" fmla="*/ 731902 h 764478"/>
              <a:gd name="connsiteX1" fmla="*/ 373741 w 838949"/>
              <a:gd name="connsiteY1" fmla="*/ 757848 h 764478"/>
              <a:gd name="connsiteX2" fmla="*/ 799956 w 838949"/>
              <a:gd name="connsiteY2" fmla="*/ 602289 h 764478"/>
              <a:gd name="connsiteX3" fmla="*/ 794101 w 838949"/>
              <a:gd name="connsiteY3" fmla="*/ 187195 h 764478"/>
              <a:gd name="connsiteX4" fmla="*/ 588282 w 838949"/>
              <a:gd name="connsiteY4" fmla="*/ 3537 h 764478"/>
              <a:gd name="connsiteX5" fmla="*/ 59263 w 838949"/>
              <a:gd name="connsiteY5" fmla="*/ 319863 h 764478"/>
              <a:gd name="connsiteX6" fmla="*/ 56596 w 838949"/>
              <a:gd name="connsiteY6" fmla="*/ 630854 h 764478"/>
              <a:gd name="connsiteX7" fmla="*/ 0 w 838949"/>
              <a:gd name="connsiteY7" fmla="*/ 731902 h 764478"/>
              <a:gd name="connsiteX0" fmla="*/ 0 w 844858"/>
              <a:gd name="connsiteY0" fmla="*/ 731902 h 764478"/>
              <a:gd name="connsiteX1" fmla="*/ 373741 w 844858"/>
              <a:gd name="connsiteY1" fmla="*/ 757848 h 764478"/>
              <a:gd name="connsiteX2" fmla="*/ 799956 w 844858"/>
              <a:gd name="connsiteY2" fmla="*/ 602289 h 764478"/>
              <a:gd name="connsiteX3" fmla="*/ 794101 w 844858"/>
              <a:gd name="connsiteY3" fmla="*/ 187195 h 764478"/>
              <a:gd name="connsiteX4" fmla="*/ 588282 w 844858"/>
              <a:gd name="connsiteY4" fmla="*/ 3537 h 764478"/>
              <a:gd name="connsiteX5" fmla="*/ 59263 w 844858"/>
              <a:gd name="connsiteY5" fmla="*/ 319863 h 764478"/>
              <a:gd name="connsiteX6" fmla="*/ 56596 w 844858"/>
              <a:gd name="connsiteY6" fmla="*/ 630854 h 764478"/>
              <a:gd name="connsiteX7" fmla="*/ 0 w 844858"/>
              <a:gd name="connsiteY7" fmla="*/ 731902 h 764478"/>
              <a:gd name="connsiteX0" fmla="*/ 0 w 841989"/>
              <a:gd name="connsiteY0" fmla="*/ 731902 h 763721"/>
              <a:gd name="connsiteX1" fmla="*/ 373741 w 841989"/>
              <a:gd name="connsiteY1" fmla="*/ 757848 h 763721"/>
              <a:gd name="connsiteX2" fmla="*/ 795517 w 841989"/>
              <a:gd name="connsiteY2" fmla="*/ 613716 h 763721"/>
              <a:gd name="connsiteX3" fmla="*/ 794101 w 841989"/>
              <a:gd name="connsiteY3" fmla="*/ 187195 h 763721"/>
              <a:gd name="connsiteX4" fmla="*/ 588282 w 841989"/>
              <a:gd name="connsiteY4" fmla="*/ 3537 h 763721"/>
              <a:gd name="connsiteX5" fmla="*/ 59263 w 841989"/>
              <a:gd name="connsiteY5" fmla="*/ 319863 h 763721"/>
              <a:gd name="connsiteX6" fmla="*/ 56596 w 841989"/>
              <a:gd name="connsiteY6" fmla="*/ 630854 h 763721"/>
              <a:gd name="connsiteX7" fmla="*/ 0 w 841989"/>
              <a:gd name="connsiteY7" fmla="*/ 731902 h 763721"/>
              <a:gd name="connsiteX0" fmla="*/ 0 w 836040"/>
              <a:gd name="connsiteY0" fmla="*/ 731902 h 763528"/>
              <a:gd name="connsiteX1" fmla="*/ 375521 w 836040"/>
              <a:gd name="connsiteY1" fmla="*/ 757630 h 763528"/>
              <a:gd name="connsiteX2" fmla="*/ 795517 w 836040"/>
              <a:gd name="connsiteY2" fmla="*/ 613716 h 763528"/>
              <a:gd name="connsiteX3" fmla="*/ 794101 w 836040"/>
              <a:gd name="connsiteY3" fmla="*/ 187195 h 763528"/>
              <a:gd name="connsiteX4" fmla="*/ 588282 w 836040"/>
              <a:gd name="connsiteY4" fmla="*/ 3537 h 763528"/>
              <a:gd name="connsiteX5" fmla="*/ 59263 w 836040"/>
              <a:gd name="connsiteY5" fmla="*/ 319863 h 763528"/>
              <a:gd name="connsiteX6" fmla="*/ 56596 w 836040"/>
              <a:gd name="connsiteY6" fmla="*/ 630854 h 763528"/>
              <a:gd name="connsiteX7" fmla="*/ 0 w 836040"/>
              <a:gd name="connsiteY7" fmla="*/ 731902 h 763528"/>
              <a:gd name="connsiteX0" fmla="*/ 0 w 836040"/>
              <a:gd name="connsiteY0" fmla="*/ 731902 h 761256"/>
              <a:gd name="connsiteX1" fmla="*/ 375521 w 836040"/>
              <a:gd name="connsiteY1" fmla="*/ 757630 h 761256"/>
              <a:gd name="connsiteX2" fmla="*/ 795517 w 836040"/>
              <a:gd name="connsiteY2" fmla="*/ 613716 h 761256"/>
              <a:gd name="connsiteX3" fmla="*/ 794101 w 836040"/>
              <a:gd name="connsiteY3" fmla="*/ 187195 h 761256"/>
              <a:gd name="connsiteX4" fmla="*/ 588282 w 836040"/>
              <a:gd name="connsiteY4" fmla="*/ 3537 h 761256"/>
              <a:gd name="connsiteX5" fmla="*/ 59263 w 836040"/>
              <a:gd name="connsiteY5" fmla="*/ 319863 h 761256"/>
              <a:gd name="connsiteX6" fmla="*/ 56596 w 836040"/>
              <a:gd name="connsiteY6" fmla="*/ 630854 h 761256"/>
              <a:gd name="connsiteX7" fmla="*/ 0 w 836040"/>
              <a:gd name="connsiteY7" fmla="*/ 731902 h 761256"/>
              <a:gd name="connsiteX0" fmla="*/ 794101 w 837028"/>
              <a:gd name="connsiteY0" fmla="*/ 187195 h 761256"/>
              <a:gd name="connsiteX1" fmla="*/ 588282 w 837028"/>
              <a:gd name="connsiteY1" fmla="*/ 3537 h 761256"/>
              <a:gd name="connsiteX2" fmla="*/ 59263 w 837028"/>
              <a:gd name="connsiteY2" fmla="*/ 319863 h 761256"/>
              <a:gd name="connsiteX3" fmla="*/ 56596 w 837028"/>
              <a:gd name="connsiteY3" fmla="*/ 630854 h 761256"/>
              <a:gd name="connsiteX4" fmla="*/ 0 w 837028"/>
              <a:gd name="connsiteY4" fmla="*/ 731902 h 761256"/>
              <a:gd name="connsiteX5" fmla="*/ 375521 w 837028"/>
              <a:gd name="connsiteY5" fmla="*/ 757630 h 761256"/>
              <a:gd name="connsiteX6" fmla="*/ 795517 w 837028"/>
              <a:gd name="connsiteY6" fmla="*/ 613716 h 761256"/>
              <a:gd name="connsiteX7" fmla="*/ 806268 w 837028"/>
              <a:gd name="connsiteY7" fmla="*/ 201919 h 761256"/>
              <a:gd name="connsiteX0" fmla="*/ 794101 w 795517"/>
              <a:gd name="connsiteY0" fmla="*/ 187195 h 761256"/>
              <a:gd name="connsiteX1" fmla="*/ 588282 w 795517"/>
              <a:gd name="connsiteY1" fmla="*/ 3537 h 761256"/>
              <a:gd name="connsiteX2" fmla="*/ 59263 w 795517"/>
              <a:gd name="connsiteY2" fmla="*/ 319863 h 761256"/>
              <a:gd name="connsiteX3" fmla="*/ 56596 w 795517"/>
              <a:gd name="connsiteY3" fmla="*/ 630854 h 761256"/>
              <a:gd name="connsiteX4" fmla="*/ 0 w 795517"/>
              <a:gd name="connsiteY4" fmla="*/ 731902 h 761256"/>
              <a:gd name="connsiteX5" fmla="*/ 375521 w 795517"/>
              <a:gd name="connsiteY5" fmla="*/ 757630 h 761256"/>
              <a:gd name="connsiteX6" fmla="*/ 795517 w 795517"/>
              <a:gd name="connsiteY6" fmla="*/ 613716 h 761256"/>
              <a:gd name="connsiteX0" fmla="*/ 794101 w 811137"/>
              <a:gd name="connsiteY0" fmla="*/ 187195 h 764776"/>
              <a:gd name="connsiteX1" fmla="*/ 588282 w 811137"/>
              <a:gd name="connsiteY1" fmla="*/ 3537 h 764776"/>
              <a:gd name="connsiteX2" fmla="*/ 59263 w 811137"/>
              <a:gd name="connsiteY2" fmla="*/ 319863 h 764776"/>
              <a:gd name="connsiteX3" fmla="*/ 56596 w 811137"/>
              <a:gd name="connsiteY3" fmla="*/ 630854 h 764776"/>
              <a:gd name="connsiteX4" fmla="*/ 0 w 811137"/>
              <a:gd name="connsiteY4" fmla="*/ 731902 h 764776"/>
              <a:gd name="connsiteX5" fmla="*/ 375521 w 811137"/>
              <a:gd name="connsiteY5" fmla="*/ 757630 h 764776"/>
              <a:gd name="connsiteX6" fmla="*/ 811137 w 811137"/>
              <a:gd name="connsiteY6" fmla="*/ 595001 h 764776"/>
              <a:gd name="connsiteX0" fmla="*/ 794101 w 811137"/>
              <a:gd name="connsiteY0" fmla="*/ 187195 h 764776"/>
              <a:gd name="connsiteX1" fmla="*/ 588282 w 811137"/>
              <a:gd name="connsiteY1" fmla="*/ 3537 h 764776"/>
              <a:gd name="connsiteX2" fmla="*/ 59263 w 811137"/>
              <a:gd name="connsiteY2" fmla="*/ 319863 h 764776"/>
              <a:gd name="connsiteX3" fmla="*/ 56596 w 811137"/>
              <a:gd name="connsiteY3" fmla="*/ 630854 h 764776"/>
              <a:gd name="connsiteX4" fmla="*/ 0 w 811137"/>
              <a:gd name="connsiteY4" fmla="*/ 731902 h 764776"/>
              <a:gd name="connsiteX5" fmla="*/ 375521 w 811137"/>
              <a:gd name="connsiteY5" fmla="*/ 757630 h 764776"/>
              <a:gd name="connsiteX6" fmla="*/ 811137 w 811137"/>
              <a:gd name="connsiteY6" fmla="*/ 595001 h 764776"/>
              <a:gd name="connsiteX0" fmla="*/ 794101 w 811137"/>
              <a:gd name="connsiteY0" fmla="*/ 187195 h 760393"/>
              <a:gd name="connsiteX1" fmla="*/ 588282 w 811137"/>
              <a:gd name="connsiteY1" fmla="*/ 3537 h 760393"/>
              <a:gd name="connsiteX2" fmla="*/ 59263 w 811137"/>
              <a:gd name="connsiteY2" fmla="*/ 319863 h 760393"/>
              <a:gd name="connsiteX3" fmla="*/ 56596 w 811137"/>
              <a:gd name="connsiteY3" fmla="*/ 630854 h 760393"/>
              <a:gd name="connsiteX4" fmla="*/ 0 w 811137"/>
              <a:gd name="connsiteY4" fmla="*/ 731902 h 760393"/>
              <a:gd name="connsiteX5" fmla="*/ 375521 w 811137"/>
              <a:gd name="connsiteY5" fmla="*/ 757630 h 760393"/>
              <a:gd name="connsiteX6" fmla="*/ 811137 w 811137"/>
              <a:gd name="connsiteY6" fmla="*/ 595001 h 760393"/>
              <a:gd name="connsiteX0" fmla="*/ 794101 w 811137"/>
              <a:gd name="connsiteY0" fmla="*/ 187195 h 759446"/>
              <a:gd name="connsiteX1" fmla="*/ 588282 w 811137"/>
              <a:gd name="connsiteY1" fmla="*/ 3537 h 759446"/>
              <a:gd name="connsiteX2" fmla="*/ 59263 w 811137"/>
              <a:gd name="connsiteY2" fmla="*/ 319863 h 759446"/>
              <a:gd name="connsiteX3" fmla="*/ 56596 w 811137"/>
              <a:gd name="connsiteY3" fmla="*/ 630854 h 759446"/>
              <a:gd name="connsiteX4" fmla="*/ 0 w 811137"/>
              <a:gd name="connsiteY4" fmla="*/ 731902 h 759446"/>
              <a:gd name="connsiteX5" fmla="*/ 375521 w 811137"/>
              <a:gd name="connsiteY5" fmla="*/ 757630 h 759446"/>
              <a:gd name="connsiteX6" fmla="*/ 811137 w 811137"/>
              <a:gd name="connsiteY6" fmla="*/ 595001 h 759446"/>
              <a:gd name="connsiteX0" fmla="*/ 794101 w 811137"/>
              <a:gd name="connsiteY0" fmla="*/ 187195 h 759446"/>
              <a:gd name="connsiteX1" fmla="*/ 588282 w 811137"/>
              <a:gd name="connsiteY1" fmla="*/ 3537 h 759446"/>
              <a:gd name="connsiteX2" fmla="*/ 59263 w 811137"/>
              <a:gd name="connsiteY2" fmla="*/ 319863 h 759446"/>
              <a:gd name="connsiteX3" fmla="*/ 56596 w 811137"/>
              <a:gd name="connsiteY3" fmla="*/ 630854 h 759446"/>
              <a:gd name="connsiteX4" fmla="*/ 0 w 811137"/>
              <a:gd name="connsiteY4" fmla="*/ 731902 h 759446"/>
              <a:gd name="connsiteX5" fmla="*/ 375521 w 811137"/>
              <a:gd name="connsiteY5" fmla="*/ 757630 h 759446"/>
              <a:gd name="connsiteX6" fmla="*/ 811137 w 811137"/>
              <a:gd name="connsiteY6" fmla="*/ 595001 h 759446"/>
              <a:gd name="connsiteX0" fmla="*/ 794101 w 811137"/>
              <a:gd name="connsiteY0" fmla="*/ 187195 h 759446"/>
              <a:gd name="connsiteX1" fmla="*/ 588282 w 811137"/>
              <a:gd name="connsiteY1" fmla="*/ 3537 h 759446"/>
              <a:gd name="connsiteX2" fmla="*/ 59263 w 811137"/>
              <a:gd name="connsiteY2" fmla="*/ 319863 h 759446"/>
              <a:gd name="connsiteX3" fmla="*/ 56596 w 811137"/>
              <a:gd name="connsiteY3" fmla="*/ 630854 h 759446"/>
              <a:gd name="connsiteX4" fmla="*/ 0 w 811137"/>
              <a:gd name="connsiteY4" fmla="*/ 731902 h 759446"/>
              <a:gd name="connsiteX5" fmla="*/ 375521 w 811137"/>
              <a:gd name="connsiteY5" fmla="*/ 757630 h 759446"/>
              <a:gd name="connsiteX6" fmla="*/ 811137 w 811137"/>
              <a:gd name="connsiteY6" fmla="*/ 595001 h 759446"/>
              <a:gd name="connsiteX0" fmla="*/ 775015 w 811137"/>
              <a:gd name="connsiteY0" fmla="*/ 150490 h 761199"/>
              <a:gd name="connsiteX1" fmla="*/ 588282 w 811137"/>
              <a:gd name="connsiteY1" fmla="*/ 5290 h 761199"/>
              <a:gd name="connsiteX2" fmla="*/ 59263 w 811137"/>
              <a:gd name="connsiteY2" fmla="*/ 321616 h 761199"/>
              <a:gd name="connsiteX3" fmla="*/ 56596 w 811137"/>
              <a:gd name="connsiteY3" fmla="*/ 632607 h 761199"/>
              <a:gd name="connsiteX4" fmla="*/ 0 w 811137"/>
              <a:gd name="connsiteY4" fmla="*/ 733655 h 761199"/>
              <a:gd name="connsiteX5" fmla="*/ 375521 w 811137"/>
              <a:gd name="connsiteY5" fmla="*/ 759383 h 761199"/>
              <a:gd name="connsiteX6" fmla="*/ 811137 w 811137"/>
              <a:gd name="connsiteY6" fmla="*/ 596754 h 761199"/>
              <a:gd name="connsiteX0" fmla="*/ 775015 w 811137"/>
              <a:gd name="connsiteY0" fmla="*/ 148838 h 759547"/>
              <a:gd name="connsiteX1" fmla="*/ 588282 w 811137"/>
              <a:gd name="connsiteY1" fmla="*/ 3638 h 759547"/>
              <a:gd name="connsiteX2" fmla="*/ 59263 w 811137"/>
              <a:gd name="connsiteY2" fmla="*/ 319964 h 759547"/>
              <a:gd name="connsiteX3" fmla="*/ 56596 w 811137"/>
              <a:gd name="connsiteY3" fmla="*/ 630955 h 759547"/>
              <a:gd name="connsiteX4" fmla="*/ 0 w 811137"/>
              <a:gd name="connsiteY4" fmla="*/ 732003 h 759547"/>
              <a:gd name="connsiteX5" fmla="*/ 375521 w 811137"/>
              <a:gd name="connsiteY5" fmla="*/ 757731 h 759547"/>
              <a:gd name="connsiteX6" fmla="*/ 811137 w 811137"/>
              <a:gd name="connsiteY6" fmla="*/ 595102 h 759547"/>
              <a:gd name="connsiteX0" fmla="*/ 775015 w 811137"/>
              <a:gd name="connsiteY0" fmla="*/ 149039 h 759748"/>
              <a:gd name="connsiteX1" fmla="*/ 588282 w 811137"/>
              <a:gd name="connsiteY1" fmla="*/ 3839 h 759748"/>
              <a:gd name="connsiteX2" fmla="*/ 59263 w 811137"/>
              <a:gd name="connsiteY2" fmla="*/ 320165 h 759748"/>
              <a:gd name="connsiteX3" fmla="*/ 56596 w 811137"/>
              <a:gd name="connsiteY3" fmla="*/ 631156 h 759748"/>
              <a:gd name="connsiteX4" fmla="*/ 0 w 811137"/>
              <a:gd name="connsiteY4" fmla="*/ 732204 h 759748"/>
              <a:gd name="connsiteX5" fmla="*/ 375521 w 811137"/>
              <a:gd name="connsiteY5" fmla="*/ 757932 h 759748"/>
              <a:gd name="connsiteX6" fmla="*/ 811137 w 811137"/>
              <a:gd name="connsiteY6" fmla="*/ 595303 h 759748"/>
              <a:gd name="connsiteX0" fmla="*/ 775015 w 811137"/>
              <a:gd name="connsiteY0" fmla="*/ 148071 h 758780"/>
              <a:gd name="connsiteX1" fmla="*/ 588282 w 811137"/>
              <a:gd name="connsiteY1" fmla="*/ 2871 h 758780"/>
              <a:gd name="connsiteX2" fmla="*/ 59263 w 811137"/>
              <a:gd name="connsiteY2" fmla="*/ 319197 h 758780"/>
              <a:gd name="connsiteX3" fmla="*/ 56596 w 811137"/>
              <a:gd name="connsiteY3" fmla="*/ 630188 h 758780"/>
              <a:gd name="connsiteX4" fmla="*/ 0 w 811137"/>
              <a:gd name="connsiteY4" fmla="*/ 731236 h 758780"/>
              <a:gd name="connsiteX5" fmla="*/ 375521 w 811137"/>
              <a:gd name="connsiteY5" fmla="*/ 756964 h 758780"/>
              <a:gd name="connsiteX6" fmla="*/ 811137 w 811137"/>
              <a:gd name="connsiteY6" fmla="*/ 594335 h 758780"/>
              <a:gd name="connsiteX0" fmla="*/ 775015 w 811137"/>
              <a:gd name="connsiteY0" fmla="*/ 148702 h 759411"/>
              <a:gd name="connsiteX1" fmla="*/ 588282 w 811137"/>
              <a:gd name="connsiteY1" fmla="*/ 3502 h 759411"/>
              <a:gd name="connsiteX2" fmla="*/ 59263 w 811137"/>
              <a:gd name="connsiteY2" fmla="*/ 319828 h 759411"/>
              <a:gd name="connsiteX3" fmla="*/ 56596 w 811137"/>
              <a:gd name="connsiteY3" fmla="*/ 630819 h 759411"/>
              <a:gd name="connsiteX4" fmla="*/ 0 w 811137"/>
              <a:gd name="connsiteY4" fmla="*/ 731867 h 759411"/>
              <a:gd name="connsiteX5" fmla="*/ 375521 w 811137"/>
              <a:gd name="connsiteY5" fmla="*/ 757595 h 759411"/>
              <a:gd name="connsiteX6" fmla="*/ 811137 w 811137"/>
              <a:gd name="connsiteY6" fmla="*/ 594966 h 759411"/>
              <a:gd name="connsiteX0" fmla="*/ 775683 w 811137"/>
              <a:gd name="connsiteY0" fmla="*/ 146832 h 759671"/>
              <a:gd name="connsiteX1" fmla="*/ 588282 w 811137"/>
              <a:gd name="connsiteY1" fmla="*/ 3762 h 759671"/>
              <a:gd name="connsiteX2" fmla="*/ 59263 w 811137"/>
              <a:gd name="connsiteY2" fmla="*/ 320088 h 759671"/>
              <a:gd name="connsiteX3" fmla="*/ 56596 w 811137"/>
              <a:gd name="connsiteY3" fmla="*/ 631079 h 759671"/>
              <a:gd name="connsiteX4" fmla="*/ 0 w 811137"/>
              <a:gd name="connsiteY4" fmla="*/ 732127 h 759671"/>
              <a:gd name="connsiteX5" fmla="*/ 375521 w 811137"/>
              <a:gd name="connsiteY5" fmla="*/ 757855 h 759671"/>
              <a:gd name="connsiteX6" fmla="*/ 811137 w 811137"/>
              <a:gd name="connsiteY6" fmla="*/ 595226 h 759671"/>
              <a:gd name="connsiteX0" fmla="*/ 775683 w 811137"/>
              <a:gd name="connsiteY0" fmla="*/ 143132 h 755971"/>
              <a:gd name="connsiteX1" fmla="*/ 588282 w 811137"/>
              <a:gd name="connsiteY1" fmla="*/ 62 h 755971"/>
              <a:gd name="connsiteX2" fmla="*/ 59263 w 811137"/>
              <a:gd name="connsiteY2" fmla="*/ 316388 h 755971"/>
              <a:gd name="connsiteX3" fmla="*/ 56596 w 811137"/>
              <a:gd name="connsiteY3" fmla="*/ 627379 h 755971"/>
              <a:gd name="connsiteX4" fmla="*/ 0 w 811137"/>
              <a:gd name="connsiteY4" fmla="*/ 728427 h 755971"/>
              <a:gd name="connsiteX5" fmla="*/ 375521 w 811137"/>
              <a:gd name="connsiteY5" fmla="*/ 754155 h 755971"/>
              <a:gd name="connsiteX6" fmla="*/ 811137 w 811137"/>
              <a:gd name="connsiteY6" fmla="*/ 591526 h 755971"/>
              <a:gd name="connsiteX0" fmla="*/ 775683 w 811137"/>
              <a:gd name="connsiteY0" fmla="*/ 143690 h 756529"/>
              <a:gd name="connsiteX1" fmla="*/ 588282 w 811137"/>
              <a:gd name="connsiteY1" fmla="*/ 620 h 756529"/>
              <a:gd name="connsiteX2" fmla="*/ 59263 w 811137"/>
              <a:gd name="connsiteY2" fmla="*/ 316946 h 756529"/>
              <a:gd name="connsiteX3" fmla="*/ 56596 w 811137"/>
              <a:gd name="connsiteY3" fmla="*/ 627937 h 756529"/>
              <a:gd name="connsiteX4" fmla="*/ 0 w 811137"/>
              <a:gd name="connsiteY4" fmla="*/ 728985 h 756529"/>
              <a:gd name="connsiteX5" fmla="*/ 375521 w 811137"/>
              <a:gd name="connsiteY5" fmla="*/ 754713 h 756529"/>
              <a:gd name="connsiteX6" fmla="*/ 811137 w 811137"/>
              <a:gd name="connsiteY6" fmla="*/ 592084 h 756529"/>
              <a:gd name="connsiteX0" fmla="*/ 775683 w 811137"/>
              <a:gd name="connsiteY0" fmla="*/ 144363 h 757202"/>
              <a:gd name="connsiteX1" fmla="*/ 588282 w 811137"/>
              <a:gd name="connsiteY1" fmla="*/ 1293 h 757202"/>
              <a:gd name="connsiteX2" fmla="*/ 59263 w 811137"/>
              <a:gd name="connsiteY2" fmla="*/ 317619 h 757202"/>
              <a:gd name="connsiteX3" fmla="*/ 56596 w 811137"/>
              <a:gd name="connsiteY3" fmla="*/ 628610 h 757202"/>
              <a:gd name="connsiteX4" fmla="*/ 0 w 811137"/>
              <a:gd name="connsiteY4" fmla="*/ 729658 h 757202"/>
              <a:gd name="connsiteX5" fmla="*/ 375521 w 811137"/>
              <a:gd name="connsiteY5" fmla="*/ 755386 h 757202"/>
              <a:gd name="connsiteX6" fmla="*/ 811137 w 811137"/>
              <a:gd name="connsiteY6" fmla="*/ 592757 h 757202"/>
              <a:gd name="connsiteX0" fmla="*/ 775683 w 811137"/>
              <a:gd name="connsiteY0" fmla="*/ 145620 h 758459"/>
              <a:gd name="connsiteX1" fmla="*/ 588282 w 811137"/>
              <a:gd name="connsiteY1" fmla="*/ 2550 h 758459"/>
              <a:gd name="connsiteX2" fmla="*/ 59263 w 811137"/>
              <a:gd name="connsiteY2" fmla="*/ 318876 h 758459"/>
              <a:gd name="connsiteX3" fmla="*/ 56596 w 811137"/>
              <a:gd name="connsiteY3" fmla="*/ 629867 h 758459"/>
              <a:gd name="connsiteX4" fmla="*/ 0 w 811137"/>
              <a:gd name="connsiteY4" fmla="*/ 730915 h 758459"/>
              <a:gd name="connsiteX5" fmla="*/ 375521 w 811137"/>
              <a:gd name="connsiteY5" fmla="*/ 756643 h 758459"/>
              <a:gd name="connsiteX6" fmla="*/ 811137 w 811137"/>
              <a:gd name="connsiteY6" fmla="*/ 594014 h 758459"/>
              <a:gd name="connsiteX0" fmla="*/ 775683 w 811137"/>
              <a:gd name="connsiteY0" fmla="*/ 147658 h 760497"/>
              <a:gd name="connsiteX1" fmla="*/ 588282 w 811137"/>
              <a:gd name="connsiteY1" fmla="*/ 4588 h 760497"/>
              <a:gd name="connsiteX2" fmla="*/ 59263 w 811137"/>
              <a:gd name="connsiteY2" fmla="*/ 320914 h 760497"/>
              <a:gd name="connsiteX3" fmla="*/ 56596 w 811137"/>
              <a:gd name="connsiteY3" fmla="*/ 631905 h 760497"/>
              <a:gd name="connsiteX4" fmla="*/ 0 w 811137"/>
              <a:gd name="connsiteY4" fmla="*/ 732953 h 760497"/>
              <a:gd name="connsiteX5" fmla="*/ 375521 w 811137"/>
              <a:gd name="connsiteY5" fmla="*/ 758681 h 760497"/>
              <a:gd name="connsiteX6" fmla="*/ 811137 w 811137"/>
              <a:gd name="connsiteY6" fmla="*/ 596052 h 760497"/>
              <a:gd name="connsiteX0" fmla="*/ 775683 w 811137"/>
              <a:gd name="connsiteY0" fmla="*/ 148140 h 760979"/>
              <a:gd name="connsiteX1" fmla="*/ 588282 w 811137"/>
              <a:gd name="connsiteY1" fmla="*/ 5070 h 760979"/>
              <a:gd name="connsiteX2" fmla="*/ 59263 w 811137"/>
              <a:gd name="connsiteY2" fmla="*/ 321396 h 760979"/>
              <a:gd name="connsiteX3" fmla="*/ 56596 w 811137"/>
              <a:gd name="connsiteY3" fmla="*/ 632387 h 760979"/>
              <a:gd name="connsiteX4" fmla="*/ 0 w 811137"/>
              <a:gd name="connsiteY4" fmla="*/ 733435 h 760979"/>
              <a:gd name="connsiteX5" fmla="*/ 375521 w 811137"/>
              <a:gd name="connsiteY5" fmla="*/ 759163 h 760979"/>
              <a:gd name="connsiteX6" fmla="*/ 811137 w 811137"/>
              <a:gd name="connsiteY6" fmla="*/ 596534 h 76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1137" h="760979">
                <a:moveTo>
                  <a:pt x="775683" y="148140"/>
                </a:moveTo>
                <a:cubicBezTo>
                  <a:pt x="762064" y="122193"/>
                  <a:pt x="722979" y="17335"/>
                  <a:pt x="588282" y="5070"/>
                </a:cubicBezTo>
                <a:cubicBezTo>
                  <a:pt x="465944" y="-6070"/>
                  <a:pt x="93839" y="-29505"/>
                  <a:pt x="59263" y="321396"/>
                </a:cubicBezTo>
                <a:cubicBezTo>
                  <a:pt x="43357" y="430362"/>
                  <a:pt x="56596" y="569046"/>
                  <a:pt x="56596" y="632387"/>
                </a:cubicBezTo>
                <a:cubicBezTo>
                  <a:pt x="57073" y="704110"/>
                  <a:pt x="0" y="733435"/>
                  <a:pt x="0" y="733435"/>
                </a:cubicBezTo>
                <a:cubicBezTo>
                  <a:pt x="133360" y="743770"/>
                  <a:pt x="261604" y="767731"/>
                  <a:pt x="375521" y="759163"/>
                </a:cubicBezTo>
                <a:cubicBezTo>
                  <a:pt x="474122" y="751747"/>
                  <a:pt x="716355" y="732274"/>
                  <a:pt x="811137" y="596534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264" name="Freeform: Shape 10263">
            <a:extLst>
              <a:ext uri="{FF2B5EF4-FFF2-40B4-BE49-F238E27FC236}">
                <a16:creationId xmlns:a16="http://schemas.microsoft.com/office/drawing/2014/main" id="{06A9A420-EBC2-475A-B5F6-1915095B1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81631" flipH="1">
            <a:off x="4128647" y="500208"/>
            <a:ext cx="5016912" cy="227181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66451 w 1286279"/>
              <a:gd name="connsiteY0" fmla="*/ 861647 h 861647"/>
              <a:gd name="connsiteX1" fmla="*/ 858856 w 1286279"/>
              <a:gd name="connsiteY1" fmla="*/ 791733 h 861647"/>
              <a:gd name="connsiteX2" fmla="*/ 1217662 w 1286279"/>
              <a:gd name="connsiteY2" fmla="*/ 618950 h 861647"/>
              <a:gd name="connsiteX3" fmla="*/ 1216615 w 1286279"/>
              <a:gd name="connsiteY3" fmla="*/ 181371 h 861647"/>
              <a:gd name="connsiteX4" fmla="*/ 497287 w 1286279"/>
              <a:gd name="connsiteY4" fmla="*/ 21065 h 861647"/>
              <a:gd name="connsiteX5" fmla="*/ 1905 w 1286279"/>
              <a:gd name="connsiteY5" fmla="*/ 582684 h 861647"/>
              <a:gd name="connsiteX6" fmla="*/ 583488 w 1286279"/>
              <a:gd name="connsiteY6" fmla="*/ 725820 h 861647"/>
              <a:gd name="connsiteX7" fmla="*/ 666451 w 1286279"/>
              <a:gd name="connsiteY7" fmla="*/ 861647 h 861647"/>
              <a:gd name="connsiteX0" fmla="*/ 676619 w 1296447"/>
              <a:gd name="connsiteY0" fmla="*/ 861647 h 861647"/>
              <a:gd name="connsiteX1" fmla="*/ 869024 w 1296447"/>
              <a:gd name="connsiteY1" fmla="*/ 791733 h 861647"/>
              <a:gd name="connsiteX2" fmla="*/ 1227830 w 1296447"/>
              <a:gd name="connsiteY2" fmla="*/ 618950 h 861647"/>
              <a:gd name="connsiteX3" fmla="*/ 1226783 w 1296447"/>
              <a:gd name="connsiteY3" fmla="*/ 181371 h 861647"/>
              <a:gd name="connsiteX4" fmla="*/ 507455 w 1296447"/>
              <a:gd name="connsiteY4" fmla="*/ 21065 h 861647"/>
              <a:gd name="connsiteX5" fmla="*/ 12073 w 1296447"/>
              <a:gd name="connsiteY5" fmla="*/ 582684 h 861647"/>
              <a:gd name="connsiteX6" fmla="*/ 593656 w 1296447"/>
              <a:gd name="connsiteY6" fmla="*/ 725820 h 861647"/>
              <a:gd name="connsiteX7" fmla="*/ 676619 w 1296447"/>
              <a:gd name="connsiteY7" fmla="*/ 861647 h 861647"/>
              <a:gd name="connsiteX0" fmla="*/ 679058 w 1298886"/>
              <a:gd name="connsiteY0" fmla="*/ 861647 h 861647"/>
              <a:gd name="connsiteX1" fmla="*/ 871463 w 1298886"/>
              <a:gd name="connsiteY1" fmla="*/ 791733 h 861647"/>
              <a:gd name="connsiteX2" fmla="*/ 1230269 w 1298886"/>
              <a:gd name="connsiteY2" fmla="*/ 618950 h 861647"/>
              <a:gd name="connsiteX3" fmla="*/ 1229222 w 1298886"/>
              <a:gd name="connsiteY3" fmla="*/ 181371 h 861647"/>
              <a:gd name="connsiteX4" fmla="*/ 509894 w 1298886"/>
              <a:gd name="connsiteY4" fmla="*/ 21065 h 861647"/>
              <a:gd name="connsiteX5" fmla="*/ 14512 w 1298886"/>
              <a:gd name="connsiteY5" fmla="*/ 582684 h 861647"/>
              <a:gd name="connsiteX6" fmla="*/ 596095 w 1298886"/>
              <a:gd name="connsiteY6" fmla="*/ 725820 h 861647"/>
              <a:gd name="connsiteX7" fmla="*/ 679058 w 1298886"/>
              <a:gd name="connsiteY7" fmla="*/ 861647 h 861647"/>
              <a:gd name="connsiteX0" fmla="*/ 679145 w 1305009"/>
              <a:gd name="connsiteY0" fmla="*/ 863804 h 863804"/>
              <a:gd name="connsiteX1" fmla="*/ 871550 w 1305009"/>
              <a:gd name="connsiteY1" fmla="*/ 793890 h 863804"/>
              <a:gd name="connsiteX2" fmla="*/ 1230356 w 1305009"/>
              <a:gd name="connsiteY2" fmla="*/ 621107 h 863804"/>
              <a:gd name="connsiteX3" fmla="*/ 1246771 w 1305009"/>
              <a:gd name="connsiteY3" fmla="*/ 172583 h 863804"/>
              <a:gd name="connsiteX4" fmla="*/ 509981 w 1305009"/>
              <a:gd name="connsiteY4" fmla="*/ 23222 h 863804"/>
              <a:gd name="connsiteX5" fmla="*/ 14599 w 1305009"/>
              <a:gd name="connsiteY5" fmla="*/ 584841 h 863804"/>
              <a:gd name="connsiteX6" fmla="*/ 596182 w 1305009"/>
              <a:gd name="connsiteY6" fmla="*/ 727977 h 863804"/>
              <a:gd name="connsiteX7" fmla="*/ 679145 w 1305009"/>
              <a:gd name="connsiteY7" fmla="*/ 863804 h 863804"/>
              <a:gd name="connsiteX0" fmla="*/ 679230 w 1311184"/>
              <a:gd name="connsiteY0" fmla="*/ 843802 h 843802"/>
              <a:gd name="connsiteX1" fmla="*/ 871635 w 1311184"/>
              <a:gd name="connsiteY1" fmla="*/ 773888 h 843802"/>
              <a:gd name="connsiteX2" fmla="*/ 1230441 w 1311184"/>
              <a:gd name="connsiteY2" fmla="*/ 601105 h 843802"/>
              <a:gd name="connsiteX3" fmla="*/ 1246856 w 1311184"/>
              <a:gd name="connsiteY3" fmla="*/ 152581 h 843802"/>
              <a:gd name="connsiteX4" fmla="*/ 507394 w 1311184"/>
              <a:gd name="connsiteY4" fmla="*/ 22407 h 843802"/>
              <a:gd name="connsiteX5" fmla="*/ 14684 w 1311184"/>
              <a:gd name="connsiteY5" fmla="*/ 564839 h 843802"/>
              <a:gd name="connsiteX6" fmla="*/ 596267 w 1311184"/>
              <a:gd name="connsiteY6" fmla="*/ 707975 h 843802"/>
              <a:gd name="connsiteX7" fmla="*/ 679230 w 1311184"/>
              <a:gd name="connsiteY7" fmla="*/ 843802 h 843802"/>
              <a:gd name="connsiteX0" fmla="*/ 680987 w 1312941"/>
              <a:gd name="connsiteY0" fmla="*/ 832452 h 832452"/>
              <a:gd name="connsiteX1" fmla="*/ 873392 w 1312941"/>
              <a:gd name="connsiteY1" fmla="*/ 762538 h 832452"/>
              <a:gd name="connsiteX2" fmla="*/ 1232198 w 1312941"/>
              <a:gd name="connsiteY2" fmla="*/ 589755 h 832452"/>
              <a:gd name="connsiteX3" fmla="*/ 1248613 w 1312941"/>
              <a:gd name="connsiteY3" fmla="*/ 141231 h 832452"/>
              <a:gd name="connsiteX4" fmla="*/ 509151 w 1312941"/>
              <a:gd name="connsiteY4" fmla="*/ 11057 h 832452"/>
              <a:gd name="connsiteX5" fmla="*/ 16441 w 1312941"/>
              <a:gd name="connsiteY5" fmla="*/ 553489 h 832452"/>
              <a:gd name="connsiteX6" fmla="*/ 598024 w 1312941"/>
              <a:gd name="connsiteY6" fmla="*/ 696625 h 832452"/>
              <a:gd name="connsiteX7" fmla="*/ 680987 w 1312941"/>
              <a:gd name="connsiteY7" fmla="*/ 832452 h 832452"/>
              <a:gd name="connsiteX0" fmla="*/ 682950 w 1314904"/>
              <a:gd name="connsiteY0" fmla="*/ 830411 h 830411"/>
              <a:gd name="connsiteX1" fmla="*/ 875355 w 1314904"/>
              <a:gd name="connsiteY1" fmla="*/ 760497 h 830411"/>
              <a:gd name="connsiteX2" fmla="*/ 1234161 w 1314904"/>
              <a:gd name="connsiteY2" fmla="*/ 587714 h 830411"/>
              <a:gd name="connsiteX3" fmla="*/ 1250576 w 1314904"/>
              <a:gd name="connsiteY3" fmla="*/ 139190 h 830411"/>
              <a:gd name="connsiteX4" fmla="*/ 511114 w 1314904"/>
              <a:gd name="connsiteY4" fmla="*/ 9016 h 830411"/>
              <a:gd name="connsiteX5" fmla="*/ 18404 w 1314904"/>
              <a:gd name="connsiteY5" fmla="*/ 551448 h 830411"/>
              <a:gd name="connsiteX6" fmla="*/ 599987 w 1314904"/>
              <a:gd name="connsiteY6" fmla="*/ 694584 h 830411"/>
              <a:gd name="connsiteX7" fmla="*/ 682950 w 1314904"/>
              <a:gd name="connsiteY7" fmla="*/ 830411 h 830411"/>
              <a:gd name="connsiteX0" fmla="*/ 683968 w 1317367"/>
              <a:gd name="connsiteY0" fmla="*/ 798885 h 798885"/>
              <a:gd name="connsiteX1" fmla="*/ 876373 w 1317367"/>
              <a:gd name="connsiteY1" fmla="*/ 728971 h 798885"/>
              <a:gd name="connsiteX2" fmla="*/ 1235179 w 1317367"/>
              <a:gd name="connsiteY2" fmla="*/ 556188 h 798885"/>
              <a:gd name="connsiteX3" fmla="*/ 1251594 w 1317367"/>
              <a:gd name="connsiteY3" fmla="*/ 107664 h 798885"/>
              <a:gd name="connsiteX4" fmla="*/ 492226 w 1317367"/>
              <a:gd name="connsiteY4" fmla="*/ 12344 h 798885"/>
              <a:gd name="connsiteX5" fmla="*/ 19422 w 1317367"/>
              <a:gd name="connsiteY5" fmla="*/ 519922 h 798885"/>
              <a:gd name="connsiteX6" fmla="*/ 601005 w 1317367"/>
              <a:gd name="connsiteY6" fmla="*/ 663058 h 798885"/>
              <a:gd name="connsiteX7" fmla="*/ 683968 w 1317367"/>
              <a:gd name="connsiteY7" fmla="*/ 798885 h 798885"/>
              <a:gd name="connsiteX0" fmla="*/ 686384 w 1319783"/>
              <a:gd name="connsiteY0" fmla="*/ 802389 h 802389"/>
              <a:gd name="connsiteX1" fmla="*/ 878789 w 1319783"/>
              <a:gd name="connsiteY1" fmla="*/ 732475 h 802389"/>
              <a:gd name="connsiteX2" fmla="*/ 1237595 w 1319783"/>
              <a:gd name="connsiteY2" fmla="*/ 559692 h 802389"/>
              <a:gd name="connsiteX3" fmla="*/ 1254010 w 1319783"/>
              <a:gd name="connsiteY3" fmla="*/ 111168 h 802389"/>
              <a:gd name="connsiteX4" fmla="*/ 494642 w 1319783"/>
              <a:gd name="connsiteY4" fmla="*/ 15848 h 802389"/>
              <a:gd name="connsiteX5" fmla="*/ 21838 w 1319783"/>
              <a:gd name="connsiteY5" fmla="*/ 523426 h 802389"/>
              <a:gd name="connsiteX6" fmla="*/ 603421 w 1319783"/>
              <a:gd name="connsiteY6" fmla="*/ 666562 h 802389"/>
              <a:gd name="connsiteX7" fmla="*/ 686384 w 1319783"/>
              <a:gd name="connsiteY7" fmla="*/ 802389 h 802389"/>
              <a:gd name="connsiteX0" fmla="*/ 702121 w 1335520"/>
              <a:gd name="connsiteY0" fmla="*/ 811669 h 811669"/>
              <a:gd name="connsiteX1" fmla="*/ 894526 w 1335520"/>
              <a:gd name="connsiteY1" fmla="*/ 741755 h 811669"/>
              <a:gd name="connsiteX2" fmla="*/ 1253332 w 1335520"/>
              <a:gd name="connsiteY2" fmla="*/ 568972 h 811669"/>
              <a:gd name="connsiteX3" fmla="*/ 1269747 w 1335520"/>
              <a:gd name="connsiteY3" fmla="*/ 120448 h 811669"/>
              <a:gd name="connsiteX4" fmla="*/ 510379 w 1335520"/>
              <a:gd name="connsiteY4" fmla="*/ 25128 h 811669"/>
              <a:gd name="connsiteX5" fmla="*/ 14706 w 1335520"/>
              <a:gd name="connsiteY5" fmla="*/ 506178 h 811669"/>
              <a:gd name="connsiteX6" fmla="*/ 619158 w 1335520"/>
              <a:gd name="connsiteY6" fmla="*/ 675842 h 811669"/>
              <a:gd name="connsiteX7" fmla="*/ 702121 w 1335520"/>
              <a:gd name="connsiteY7" fmla="*/ 811669 h 811669"/>
              <a:gd name="connsiteX0" fmla="*/ 706485 w 1339884"/>
              <a:gd name="connsiteY0" fmla="*/ 811669 h 811669"/>
              <a:gd name="connsiteX1" fmla="*/ 898890 w 1339884"/>
              <a:gd name="connsiteY1" fmla="*/ 741755 h 811669"/>
              <a:gd name="connsiteX2" fmla="*/ 1257696 w 1339884"/>
              <a:gd name="connsiteY2" fmla="*/ 568972 h 811669"/>
              <a:gd name="connsiteX3" fmla="*/ 1274111 w 1339884"/>
              <a:gd name="connsiteY3" fmla="*/ 120448 h 811669"/>
              <a:gd name="connsiteX4" fmla="*/ 514743 w 1339884"/>
              <a:gd name="connsiteY4" fmla="*/ 25128 h 811669"/>
              <a:gd name="connsiteX5" fmla="*/ 19070 w 1339884"/>
              <a:gd name="connsiteY5" fmla="*/ 506178 h 811669"/>
              <a:gd name="connsiteX6" fmla="*/ 623522 w 1339884"/>
              <a:gd name="connsiteY6" fmla="*/ 675842 h 811669"/>
              <a:gd name="connsiteX7" fmla="*/ 706485 w 1339884"/>
              <a:gd name="connsiteY7" fmla="*/ 811669 h 811669"/>
              <a:gd name="connsiteX0" fmla="*/ 706273 w 1339672"/>
              <a:gd name="connsiteY0" fmla="*/ 799317 h 799317"/>
              <a:gd name="connsiteX1" fmla="*/ 898678 w 1339672"/>
              <a:gd name="connsiteY1" fmla="*/ 729403 h 799317"/>
              <a:gd name="connsiteX2" fmla="*/ 1257484 w 1339672"/>
              <a:gd name="connsiteY2" fmla="*/ 556620 h 799317"/>
              <a:gd name="connsiteX3" fmla="*/ 1273899 w 1339672"/>
              <a:gd name="connsiteY3" fmla="*/ 108096 h 799317"/>
              <a:gd name="connsiteX4" fmla="*/ 514531 w 1339672"/>
              <a:gd name="connsiteY4" fmla="*/ 12776 h 799317"/>
              <a:gd name="connsiteX5" fmla="*/ 18858 w 1339672"/>
              <a:gd name="connsiteY5" fmla="*/ 493826 h 799317"/>
              <a:gd name="connsiteX6" fmla="*/ 623310 w 1339672"/>
              <a:gd name="connsiteY6" fmla="*/ 663490 h 799317"/>
              <a:gd name="connsiteX7" fmla="*/ 706273 w 1339672"/>
              <a:gd name="connsiteY7" fmla="*/ 799317 h 79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9672" h="799317">
                <a:moveTo>
                  <a:pt x="706273" y="799317"/>
                </a:moveTo>
                <a:cubicBezTo>
                  <a:pt x="789712" y="787887"/>
                  <a:pt x="857339" y="727879"/>
                  <a:pt x="898678" y="729403"/>
                </a:cubicBezTo>
                <a:cubicBezTo>
                  <a:pt x="967829" y="732070"/>
                  <a:pt x="1194947" y="660171"/>
                  <a:pt x="1257484" y="556620"/>
                </a:cubicBezTo>
                <a:cubicBezTo>
                  <a:pt x="1320021" y="453069"/>
                  <a:pt x="1397724" y="198737"/>
                  <a:pt x="1273899" y="108096"/>
                </a:cubicBezTo>
                <a:cubicBezTo>
                  <a:pt x="1150074" y="17455"/>
                  <a:pt x="717904" y="-22581"/>
                  <a:pt x="514531" y="12776"/>
                </a:cubicBezTo>
                <a:cubicBezTo>
                  <a:pt x="311158" y="48133"/>
                  <a:pt x="-91680" y="17349"/>
                  <a:pt x="18858" y="493826"/>
                </a:cubicBezTo>
                <a:cubicBezTo>
                  <a:pt x="48481" y="635749"/>
                  <a:pt x="581495" y="654822"/>
                  <a:pt x="623310" y="663490"/>
                </a:cubicBezTo>
                <a:cubicBezTo>
                  <a:pt x="804761" y="700161"/>
                  <a:pt x="706273" y="799317"/>
                  <a:pt x="706273" y="79931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266" name="Freeform: Shape 10265">
            <a:extLst>
              <a:ext uri="{FF2B5EF4-FFF2-40B4-BE49-F238E27FC236}">
                <a16:creationId xmlns:a16="http://schemas.microsoft.com/office/drawing/2014/main" id="{23E32A87-27EB-4E8C-A286-AC27F2A14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81631" flipH="1">
            <a:off x="4086067" y="493484"/>
            <a:ext cx="5016912" cy="227181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66451 w 1286279"/>
              <a:gd name="connsiteY0" fmla="*/ 861647 h 861647"/>
              <a:gd name="connsiteX1" fmla="*/ 858856 w 1286279"/>
              <a:gd name="connsiteY1" fmla="*/ 791733 h 861647"/>
              <a:gd name="connsiteX2" fmla="*/ 1217662 w 1286279"/>
              <a:gd name="connsiteY2" fmla="*/ 618950 h 861647"/>
              <a:gd name="connsiteX3" fmla="*/ 1216615 w 1286279"/>
              <a:gd name="connsiteY3" fmla="*/ 181371 h 861647"/>
              <a:gd name="connsiteX4" fmla="*/ 497287 w 1286279"/>
              <a:gd name="connsiteY4" fmla="*/ 21065 h 861647"/>
              <a:gd name="connsiteX5" fmla="*/ 1905 w 1286279"/>
              <a:gd name="connsiteY5" fmla="*/ 582684 h 861647"/>
              <a:gd name="connsiteX6" fmla="*/ 583488 w 1286279"/>
              <a:gd name="connsiteY6" fmla="*/ 725820 h 861647"/>
              <a:gd name="connsiteX7" fmla="*/ 666451 w 1286279"/>
              <a:gd name="connsiteY7" fmla="*/ 861647 h 861647"/>
              <a:gd name="connsiteX0" fmla="*/ 676619 w 1296447"/>
              <a:gd name="connsiteY0" fmla="*/ 861647 h 861647"/>
              <a:gd name="connsiteX1" fmla="*/ 869024 w 1296447"/>
              <a:gd name="connsiteY1" fmla="*/ 791733 h 861647"/>
              <a:gd name="connsiteX2" fmla="*/ 1227830 w 1296447"/>
              <a:gd name="connsiteY2" fmla="*/ 618950 h 861647"/>
              <a:gd name="connsiteX3" fmla="*/ 1226783 w 1296447"/>
              <a:gd name="connsiteY3" fmla="*/ 181371 h 861647"/>
              <a:gd name="connsiteX4" fmla="*/ 507455 w 1296447"/>
              <a:gd name="connsiteY4" fmla="*/ 21065 h 861647"/>
              <a:gd name="connsiteX5" fmla="*/ 12073 w 1296447"/>
              <a:gd name="connsiteY5" fmla="*/ 582684 h 861647"/>
              <a:gd name="connsiteX6" fmla="*/ 593656 w 1296447"/>
              <a:gd name="connsiteY6" fmla="*/ 725820 h 861647"/>
              <a:gd name="connsiteX7" fmla="*/ 676619 w 1296447"/>
              <a:gd name="connsiteY7" fmla="*/ 861647 h 861647"/>
              <a:gd name="connsiteX0" fmla="*/ 679058 w 1298886"/>
              <a:gd name="connsiteY0" fmla="*/ 861647 h 861647"/>
              <a:gd name="connsiteX1" fmla="*/ 871463 w 1298886"/>
              <a:gd name="connsiteY1" fmla="*/ 791733 h 861647"/>
              <a:gd name="connsiteX2" fmla="*/ 1230269 w 1298886"/>
              <a:gd name="connsiteY2" fmla="*/ 618950 h 861647"/>
              <a:gd name="connsiteX3" fmla="*/ 1229222 w 1298886"/>
              <a:gd name="connsiteY3" fmla="*/ 181371 h 861647"/>
              <a:gd name="connsiteX4" fmla="*/ 509894 w 1298886"/>
              <a:gd name="connsiteY4" fmla="*/ 21065 h 861647"/>
              <a:gd name="connsiteX5" fmla="*/ 14512 w 1298886"/>
              <a:gd name="connsiteY5" fmla="*/ 582684 h 861647"/>
              <a:gd name="connsiteX6" fmla="*/ 596095 w 1298886"/>
              <a:gd name="connsiteY6" fmla="*/ 725820 h 861647"/>
              <a:gd name="connsiteX7" fmla="*/ 679058 w 1298886"/>
              <a:gd name="connsiteY7" fmla="*/ 861647 h 861647"/>
              <a:gd name="connsiteX0" fmla="*/ 679145 w 1305009"/>
              <a:gd name="connsiteY0" fmla="*/ 863804 h 863804"/>
              <a:gd name="connsiteX1" fmla="*/ 871550 w 1305009"/>
              <a:gd name="connsiteY1" fmla="*/ 793890 h 863804"/>
              <a:gd name="connsiteX2" fmla="*/ 1230356 w 1305009"/>
              <a:gd name="connsiteY2" fmla="*/ 621107 h 863804"/>
              <a:gd name="connsiteX3" fmla="*/ 1246771 w 1305009"/>
              <a:gd name="connsiteY3" fmla="*/ 172583 h 863804"/>
              <a:gd name="connsiteX4" fmla="*/ 509981 w 1305009"/>
              <a:gd name="connsiteY4" fmla="*/ 23222 h 863804"/>
              <a:gd name="connsiteX5" fmla="*/ 14599 w 1305009"/>
              <a:gd name="connsiteY5" fmla="*/ 584841 h 863804"/>
              <a:gd name="connsiteX6" fmla="*/ 596182 w 1305009"/>
              <a:gd name="connsiteY6" fmla="*/ 727977 h 863804"/>
              <a:gd name="connsiteX7" fmla="*/ 679145 w 1305009"/>
              <a:gd name="connsiteY7" fmla="*/ 863804 h 863804"/>
              <a:gd name="connsiteX0" fmla="*/ 679230 w 1311184"/>
              <a:gd name="connsiteY0" fmla="*/ 843802 h 843802"/>
              <a:gd name="connsiteX1" fmla="*/ 871635 w 1311184"/>
              <a:gd name="connsiteY1" fmla="*/ 773888 h 843802"/>
              <a:gd name="connsiteX2" fmla="*/ 1230441 w 1311184"/>
              <a:gd name="connsiteY2" fmla="*/ 601105 h 843802"/>
              <a:gd name="connsiteX3" fmla="*/ 1246856 w 1311184"/>
              <a:gd name="connsiteY3" fmla="*/ 152581 h 843802"/>
              <a:gd name="connsiteX4" fmla="*/ 507394 w 1311184"/>
              <a:gd name="connsiteY4" fmla="*/ 22407 h 843802"/>
              <a:gd name="connsiteX5" fmla="*/ 14684 w 1311184"/>
              <a:gd name="connsiteY5" fmla="*/ 564839 h 843802"/>
              <a:gd name="connsiteX6" fmla="*/ 596267 w 1311184"/>
              <a:gd name="connsiteY6" fmla="*/ 707975 h 843802"/>
              <a:gd name="connsiteX7" fmla="*/ 679230 w 1311184"/>
              <a:gd name="connsiteY7" fmla="*/ 843802 h 843802"/>
              <a:gd name="connsiteX0" fmla="*/ 680987 w 1312941"/>
              <a:gd name="connsiteY0" fmla="*/ 832452 h 832452"/>
              <a:gd name="connsiteX1" fmla="*/ 873392 w 1312941"/>
              <a:gd name="connsiteY1" fmla="*/ 762538 h 832452"/>
              <a:gd name="connsiteX2" fmla="*/ 1232198 w 1312941"/>
              <a:gd name="connsiteY2" fmla="*/ 589755 h 832452"/>
              <a:gd name="connsiteX3" fmla="*/ 1248613 w 1312941"/>
              <a:gd name="connsiteY3" fmla="*/ 141231 h 832452"/>
              <a:gd name="connsiteX4" fmla="*/ 509151 w 1312941"/>
              <a:gd name="connsiteY4" fmla="*/ 11057 h 832452"/>
              <a:gd name="connsiteX5" fmla="*/ 16441 w 1312941"/>
              <a:gd name="connsiteY5" fmla="*/ 553489 h 832452"/>
              <a:gd name="connsiteX6" fmla="*/ 598024 w 1312941"/>
              <a:gd name="connsiteY6" fmla="*/ 696625 h 832452"/>
              <a:gd name="connsiteX7" fmla="*/ 680987 w 1312941"/>
              <a:gd name="connsiteY7" fmla="*/ 832452 h 832452"/>
              <a:gd name="connsiteX0" fmla="*/ 682950 w 1314904"/>
              <a:gd name="connsiteY0" fmla="*/ 830411 h 830411"/>
              <a:gd name="connsiteX1" fmla="*/ 875355 w 1314904"/>
              <a:gd name="connsiteY1" fmla="*/ 760497 h 830411"/>
              <a:gd name="connsiteX2" fmla="*/ 1234161 w 1314904"/>
              <a:gd name="connsiteY2" fmla="*/ 587714 h 830411"/>
              <a:gd name="connsiteX3" fmla="*/ 1250576 w 1314904"/>
              <a:gd name="connsiteY3" fmla="*/ 139190 h 830411"/>
              <a:gd name="connsiteX4" fmla="*/ 511114 w 1314904"/>
              <a:gd name="connsiteY4" fmla="*/ 9016 h 830411"/>
              <a:gd name="connsiteX5" fmla="*/ 18404 w 1314904"/>
              <a:gd name="connsiteY5" fmla="*/ 551448 h 830411"/>
              <a:gd name="connsiteX6" fmla="*/ 599987 w 1314904"/>
              <a:gd name="connsiteY6" fmla="*/ 694584 h 830411"/>
              <a:gd name="connsiteX7" fmla="*/ 682950 w 1314904"/>
              <a:gd name="connsiteY7" fmla="*/ 830411 h 830411"/>
              <a:gd name="connsiteX0" fmla="*/ 683968 w 1317367"/>
              <a:gd name="connsiteY0" fmla="*/ 798885 h 798885"/>
              <a:gd name="connsiteX1" fmla="*/ 876373 w 1317367"/>
              <a:gd name="connsiteY1" fmla="*/ 728971 h 798885"/>
              <a:gd name="connsiteX2" fmla="*/ 1235179 w 1317367"/>
              <a:gd name="connsiteY2" fmla="*/ 556188 h 798885"/>
              <a:gd name="connsiteX3" fmla="*/ 1251594 w 1317367"/>
              <a:gd name="connsiteY3" fmla="*/ 107664 h 798885"/>
              <a:gd name="connsiteX4" fmla="*/ 492226 w 1317367"/>
              <a:gd name="connsiteY4" fmla="*/ 12344 h 798885"/>
              <a:gd name="connsiteX5" fmla="*/ 19422 w 1317367"/>
              <a:gd name="connsiteY5" fmla="*/ 519922 h 798885"/>
              <a:gd name="connsiteX6" fmla="*/ 601005 w 1317367"/>
              <a:gd name="connsiteY6" fmla="*/ 663058 h 798885"/>
              <a:gd name="connsiteX7" fmla="*/ 683968 w 1317367"/>
              <a:gd name="connsiteY7" fmla="*/ 798885 h 798885"/>
              <a:gd name="connsiteX0" fmla="*/ 686384 w 1319783"/>
              <a:gd name="connsiteY0" fmla="*/ 802389 h 802389"/>
              <a:gd name="connsiteX1" fmla="*/ 878789 w 1319783"/>
              <a:gd name="connsiteY1" fmla="*/ 732475 h 802389"/>
              <a:gd name="connsiteX2" fmla="*/ 1237595 w 1319783"/>
              <a:gd name="connsiteY2" fmla="*/ 559692 h 802389"/>
              <a:gd name="connsiteX3" fmla="*/ 1254010 w 1319783"/>
              <a:gd name="connsiteY3" fmla="*/ 111168 h 802389"/>
              <a:gd name="connsiteX4" fmla="*/ 494642 w 1319783"/>
              <a:gd name="connsiteY4" fmla="*/ 15848 h 802389"/>
              <a:gd name="connsiteX5" fmla="*/ 21838 w 1319783"/>
              <a:gd name="connsiteY5" fmla="*/ 523426 h 802389"/>
              <a:gd name="connsiteX6" fmla="*/ 603421 w 1319783"/>
              <a:gd name="connsiteY6" fmla="*/ 666562 h 802389"/>
              <a:gd name="connsiteX7" fmla="*/ 686384 w 1319783"/>
              <a:gd name="connsiteY7" fmla="*/ 802389 h 802389"/>
              <a:gd name="connsiteX0" fmla="*/ 702121 w 1335520"/>
              <a:gd name="connsiteY0" fmla="*/ 811669 h 811669"/>
              <a:gd name="connsiteX1" fmla="*/ 894526 w 1335520"/>
              <a:gd name="connsiteY1" fmla="*/ 741755 h 811669"/>
              <a:gd name="connsiteX2" fmla="*/ 1253332 w 1335520"/>
              <a:gd name="connsiteY2" fmla="*/ 568972 h 811669"/>
              <a:gd name="connsiteX3" fmla="*/ 1269747 w 1335520"/>
              <a:gd name="connsiteY3" fmla="*/ 120448 h 811669"/>
              <a:gd name="connsiteX4" fmla="*/ 510379 w 1335520"/>
              <a:gd name="connsiteY4" fmla="*/ 25128 h 811669"/>
              <a:gd name="connsiteX5" fmla="*/ 14706 w 1335520"/>
              <a:gd name="connsiteY5" fmla="*/ 506178 h 811669"/>
              <a:gd name="connsiteX6" fmla="*/ 619158 w 1335520"/>
              <a:gd name="connsiteY6" fmla="*/ 675842 h 811669"/>
              <a:gd name="connsiteX7" fmla="*/ 702121 w 1335520"/>
              <a:gd name="connsiteY7" fmla="*/ 811669 h 811669"/>
              <a:gd name="connsiteX0" fmla="*/ 706485 w 1339884"/>
              <a:gd name="connsiteY0" fmla="*/ 811669 h 811669"/>
              <a:gd name="connsiteX1" fmla="*/ 898890 w 1339884"/>
              <a:gd name="connsiteY1" fmla="*/ 741755 h 811669"/>
              <a:gd name="connsiteX2" fmla="*/ 1257696 w 1339884"/>
              <a:gd name="connsiteY2" fmla="*/ 568972 h 811669"/>
              <a:gd name="connsiteX3" fmla="*/ 1274111 w 1339884"/>
              <a:gd name="connsiteY3" fmla="*/ 120448 h 811669"/>
              <a:gd name="connsiteX4" fmla="*/ 514743 w 1339884"/>
              <a:gd name="connsiteY4" fmla="*/ 25128 h 811669"/>
              <a:gd name="connsiteX5" fmla="*/ 19070 w 1339884"/>
              <a:gd name="connsiteY5" fmla="*/ 506178 h 811669"/>
              <a:gd name="connsiteX6" fmla="*/ 623522 w 1339884"/>
              <a:gd name="connsiteY6" fmla="*/ 675842 h 811669"/>
              <a:gd name="connsiteX7" fmla="*/ 706485 w 1339884"/>
              <a:gd name="connsiteY7" fmla="*/ 811669 h 811669"/>
              <a:gd name="connsiteX0" fmla="*/ 706273 w 1339672"/>
              <a:gd name="connsiteY0" fmla="*/ 799317 h 799317"/>
              <a:gd name="connsiteX1" fmla="*/ 898678 w 1339672"/>
              <a:gd name="connsiteY1" fmla="*/ 729403 h 799317"/>
              <a:gd name="connsiteX2" fmla="*/ 1257484 w 1339672"/>
              <a:gd name="connsiteY2" fmla="*/ 556620 h 799317"/>
              <a:gd name="connsiteX3" fmla="*/ 1273899 w 1339672"/>
              <a:gd name="connsiteY3" fmla="*/ 108096 h 799317"/>
              <a:gd name="connsiteX4" fmla="*/ 514531 w 1339672"/>
              <a:gd name="connsiteY4" fmla="*/ 12776 h 799317"/>
              <a:gd name="connsiteX5" fmla="*/ 18858 w 1339672"/>
              <a:gd name="connsiteY5" fmla="*/ 493826 h 799317"/>
              <a:gd name="connsiteX6" fmla="*/ 623310 w 1339672"/>
              <a:gd name="connsiteY6" fmla="*/ 663490 h 799317"/>
              <a:gd name="connsiteX7" fmla="*/ 706273 w 1339672"/>
              <a:gd name="connsiteY7" fmla="*/ 799317 h 79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9672" h="799317">
                <a:moveTo>
                  <a:pt x="706273" y="799317"/>
                </a:moveTo>
                <a:cubicBezTo>
                  <a:pt x="789712" y="787887"/>
                  <a:pt x="857339" y="727879"/>
                  <a:pt x="898678" y="729403"/>
                </a:cubicBezTo>
                <a:cubicBezTo>
                  <a:pt x="967829" y="732070"/>
                  <a:pt x="1194947" y="660171"/>
                  <a:pt x="1257484" y="556620"/>
                </a:cubicBezTo>
                <a:cubicBezTo>
                  <a:pt x="1320021" y="453069"/>
                  <a:pt x="1397724" y="198737"/>
                  <a:pt x="1273899" y="108096"/>
                </a:cubicBezTo>
                <a:cubicBezTo>
                  <a:pt x="1150074" y="17455"/>
                  <a:pt x="717904" y="-22581"/>
                  <a:pt x="514531" y="12776"/>
                </a:cubicBezTo>
                <a:cubicBezTo>
                  <a:pt x="311158" y="48133"/>
                  <a:pt x="-91680" y="17349"/>
                  <a:pt x="18858" y="493826"/>
                </a:cubicBezTo>
                <a:cubicBezTo>
                  <a:pt x="48481" y="635749"/>
                  <a:pt x="581495" y="654822"/>
                  <a:pt x="623310" y="663490"/>
                </a:cubicBezTo>
                <a:cubicBezTo>
                  <a:pt x="804761" y="700161"/>
                  <a:pt x="706273" y="799317"/>
                  <a:pt x="706273" y="799317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C06E9CC-37FA-2092-AC78-FF9C00A78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2282" y="860609"/>
            <a:ext cx="4621687" cy="1258293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cs-CZ" sz="3400" dirty="0">
                <a:latin typeface="Arial Black" panose="020B0A04020102020204" pitchFamily="34" charset="0"/>
              </a:rPr>
              <a:t>Buchanka, Vznášivka</a:t>
            </a:r>
            <a:br>
              <a:rPr lang="cs-CZ" sz="3400" dirty="0">
                <a:latin typeface="Arial Black" panose="020B0A04020102020204" pitchFamily="34" charset="0"/>
              </a:rPr>
            </a:br>
            <a:r>
              <a:rPr lang="cs-CZ" sz="3400" dirty="0">
                <a:latin typeface="Arial Black" panose="020B0A04020102020204" pitchFamily="34" charset="0"/>
              </a:rPr>
              <a:t>Plankton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208279-2DEB-4999-E5DB-A3E45DD94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9040" y="2481118"/>
            <a:ext cx="4236001" cy="3501011"/>
          </a:xfrm>
        </p:spPr>
        <p:txBody>
          <a:bodyPr anchor="t">
            <a:normAutofit/>
          </a:bodyPr>
          <a:lstStyle/>
          <a:p>
            <a:pPr marL="457200" indent="-457200" algn="ctr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Živí se drobnými organismy;</a:t>
            </a:r>
          </a:p>
          <a:p>
            <a:pPr marL="457200" indent="-457200" algn="ctr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žijí pouze v mořích;</a:t>
            </a:r>
          </a:p>
          <a:p>
            <a:pPr marL="457200" indent="-457200" algn="ctr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Pohybují se pomocí hrudních nožek nebo </a:t>
            </a:r>
            <a:br>
              <a:rPr lang="cs-CZ"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proudech;</a:t>
            </a:r>
          </a:p>
          <a:p>
            <a:pPr marL="457200" indent="-457200" algn="ctr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Potrava pro velryby.</a:t>
            </a:r>
          </a:p>
          <a:p>
            <a:pPr marL="342900" indent="-3429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3000" b="0" dirty="0">
              <a:latin typeface="Adobe Garamond Pro" panose="02020502060506020403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33902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2" name="Rectangle 1061">
            <a:extLst>
              <a:ext uri="{FF2B5EF4-FFF2-40B4-BE49-F238E27FC236}">
                <a16:creationId xmlns:a16="http://schemas.microsoft.com/office/drawing/2014/main" id="{B20DF01A-DAD0-4D16-BEDE-ED085CCC3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vinky a stínky: Na zahradě pomáhají, ve sklepě mohou škodit | iReceptář.cz">
            <a:extLst>
              <a:ext uri="{FF2B5EF4-FFF2-40B4-BE49-F238E27FC236}">
                <a16:creationId xmlns:a16="http://schemas.microsoft.com/office/drawing/2014/main" id="{5C1001B1-1DDA-2CD0-63E2-78A497B57C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" r="25445"/>
          <a:stretch/>
        </p:blipFill>
        <p:spPr bwMode="auto">
          <a:xfrm>
            <a:off x="1" y="-24342"/>
            <a:ext cx="4066387" cy="307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lternativní popis obrázku chybí">
            <a:extLst>
              <a:ext uri="{FF2B5EF4-FFF2-40B4-BE49-F238E27FC236}">
                <a16:creationId xmlns:a16="http://schemas.microsoft.com/office/drawing/2014/main" id="{08A8CD6E-A141-4275-FED7-557FBFE839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" r="-4" b="-4"/>
          <a:stretch/>
        </p:blipFill>
        <p:spPr bwMode="auto">
          <a:xfrm>
            <a:off x="4059228" y="-24342"/>
            <a:ext cx="4066387" cy="307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" name="Freeform: Shape 1063">
            <a:extLst>
              <a:ext uri="{FF2B5EF4-FFF2-40B4-BE49-F238E27FC236}">
                <a16:creationId xmlns:a16="http://schemas.microsoft.com/office/drawing/2014/main" id="{0FB26DF6-CEFF-443C-8F7F-3215EBE65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766745" flipH="1">
            <a:off x="895977" y="2382025"/>
            <a:ext cx="4613162" cy="4354828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59010"/>
              <a:gd name="connsiteY0" fmla="*/ 725435 h 725435"/>
              <a:gd name="connsiteX1" fmla="*/ 408106 w 959010"/>
              <a:gd name="connsiteY1" fmla="*/ 662779 h 725435"/>
              <a:gd name="connsiteX2" fmla="*/ 805685 w 959010"/>
              <a:gd name="connsiteY2" fmla="*/ 523410 h 725435"/>
              <a:gd name="connsiteX3" fmla="*/ 954560 w 959010"/>
              <a:gd name="connsiteY3" fmla="*/ 257282 h 725435"/>
              <a:gd name="connsiteX4" fmla="*/ 674525 w 959010"/>
              <a:gd name="connsiteY4" fmla="*/ 5631 h 725435"/>
              <a:gd name="connsiteX5" fmla="*/ 15300 w 959010"/>
              <a:gd name="connsiteY5" fmla="*/ 246614 h 725435"/>
              <a:gd name="connsiteX6" fmla="*/ 217325 w 959010"/>
              <a:gd name="connsiteY6" fmla="*/ 650664 h 725435"/>
              <a:gd name="connsiteX7" fmla="*/ 284667 w 959010"/>
              <a:gd name="connsiteY7" fmla="*/ 725435 h 725435"/>
              <a:gd name="connsiteX0" fmla="*/ 284667 w 967667"/>
              <a:gd name="connsiteY0" fmla="*/ 725435 h 725435"/>
              <a:gd name="connsiteX1" fmla="*/ 408106 w 967667"/>
              <a:gd name="connsiteY1" fmla="*/ 662779 h 725435"/>
              <a:gd name="connsiteX2" fmla="*/ 868683 w 967667"/>
              <a:gd name="connsiteY2" fmla="*/ 556279 h 725435"/>
              <a:gd name="connsiteX3" fmla="*/ 954560 w 967667"/>
              <a:gd name="connsiteY3" fmla="*/ 257282 h 725435"/>
              <a:gd name="connsiteX4" fmla="*/ 674525 w 967667"/>
              <a:gd name="connsiteY4" fmla="*/ 5631 h 725435"/>
              <a:gd name="connsiteX5" fmla="*/ 15300 w 967667"/>
              <a:gd name="connsiteY5" fmla="*/ 246614 h 725435"/>
              <a:gd name="connsiteX6" fmla="*/ 217325 w 967667"/>
              <a:gd name="connsiteY6" fmla="*/ 650664 h 725435"/>
              <a:gd name="connsiteX7" fmla="*/ 284667 w 967667"/>
              <a:gd name="connsiteY7" fmla="*/ 725435 h 725435"/>
              <a:gd name="connsiteX0" fmla="*/ 284667 w 966979"/>
              <a:gd name="connsiteY0" fmla="*/ 685615 h 685615"/>
              <a:gd name="connsiteX1" fmla="*/ 408106 w 966979"/>
              <a:gd name="connsiteY1" fmla="*/ 622959 h 685615"/>
              <a:gd name="connsiteX2" fmla="*/ 868683 w 966979"/>
              <a:gd name="connsiteY2" fmla="*/ 516459 h 685615"/>
              <a:gd name="connsiteX3" fmla="*/ 954560 w 966979"/>
              <a:gd name="connsiteY3" fmla="*/ 217462 h 685615"/>
              <a:gd name="connsiteX4" fmla="*/ 684112 w 966979"/>
              <a:gd name="connsiteY4" fmla="*/ 9636 h 685615"/>
              <a:gd name="connsiteX5" fmla="*/ 15300 w 966979"/>
              <a:gd name="connsiteY5" fmla="*/ 206794 h 685615"/>
              <a:gd name="connsiteX6" fmla="*/ 217325 w 966979"/>
              <a:gd name="connsiteY6" fmla="*/ 610844 h 685615"/>
              <a:gd name="connsiteX7" fmla="*/ 284667 w 966979"/>
              <a:gd name="connsiteY7" fmla="*/ 685615 h 685615"/>
              <a:gd name="connsiteX0" fmla="*/ 283787 w 966099"/>
              <a:gd name="connsiteY0" fmla="*/ 685615 h 685615"/>
              <a:gd name="connsiteX1" fmla="*/ 407226 w 966099"/>
              <a:gd name="connsiteY1" fmla="*/ 622959 h 685615"/>
              <a:gd name="connsiteX2" fmla="*/ 867803 w 966099"/>
              <a:gd name="connsiteY2" fmla="*/ 516459 h 685615"/>
              <a:gd name="connsiteX3" fmla="*/ 953680 w 966099"/>
              <a:gd name="connsiteY3" fmla="*/ 217462 h 685615"/>
              <a:gd name="connsiteX4" fmla="*/ 683232 w 966099"/>
              <a:gd name="connsiteY4" fmla="*/ 9636 h 685615"/>
              <a:gd name="connsiteX5" fmla="*/ 14420 w 966099"/>
              <a:gd name="connsiteY5" fmla="*/ 206794 h 685615"/>
              <a:gd name="connsiteX6" fmla="*/ 221923 w 966099"/>
              <a:gd name="connsiteY6" fmla="*/ 610844 h 685615"/>
              <a:gd name="connsiteX7" fmla="*/ 283787 w 966099"/>
              <a:gd name="connsiteY7" fmla="*/ 685615 h 685615"/>
              <a:gd name="connsiteX0" fmla="*/ 282418 w 966099"/>
              <a:gd name="connsiteY0" fmla="*/ 671920 h 671920"/>
              <a:gd name="connsiteX1" fmla="*/ 407226 w 966099"/>
              <a:gd name="connsiteY1" fmla="*/ 622959 h 671920"/>
              <a:gd name="connsiteX2" fmla="*/ 867803 w 966099"/>
              <a:gd name="connsiteY2" fmla="*/ 516459 h 671920"/>
              <a:gd name="connsiteX3" fmla="*/ 953680 w 966099"/>
              <a:gd name="connsiteY3" fmla="*/ 217462 h 671920"/>
              <a:gd name="connsiteX4" fmla="*/ 683232 w 966099"/>
              <a:gd name="connsiteY4" fmla="*/ 9636 h 671920"/>
              <a:gd name="connsiteX5" fmla="*/ 14420 w 966099"/>
              <a:gd name="connsiteY5" fmla="*/ 206794 h 671920"/>
              <a:gd name="connsiteX6" fmla="*/ 221923 w 966099"/>
              <a:gd name="connsiteY6" fmla="*/ 610844 h 671920"/>
              <a:gd name="connsiteX7" fmla="*/ 282418 w 966099"/>
              <a:gd name="connsiteY7" fmla="*/ 671920 h 671920"/>
              <a:gd name="connsiteX0" fmla="*/ 282418 w 966099"/>
              <a:gd name="connsiteY0" fmla="*/ 671920 h 672429"/>
              <a:gd name="connsiteX1" fmla="*/ 338878 w 966099"/>
              <a:gd name="connsiteY1" fmla="*/ 639121 h 672429"/>
              <a:gd name="connsiteX2" fmla="*/ 407226 w 966099"/>
              <a:gd name="connsiteY2" fmla="*/ 622959 h 672429"/>
              <a:gd name="connsiteX3" fmla="*/ 867803 w 966099"/>
              <a:gd name="connsiteY3" fmla="*/ 516459 h 672429"/>
              <a:gd name="connsiteX4" fmla="*/ 953680 w 966099"/>
              <a:gd name="connsiteY4" fmla="*/ 217462 h 672429"/>
              <a:gd name="connsiteX5" fmla="*/ 683232 w 966099"/>
              <a:gd name="connsiteY5" fmla="*/ 9636 h 672429"/>
              <a:gd name="connsiteX6" fmla="*/ 14420 w 966099"/>
              <a:gd name="connsiteY6" fmla="*/ 206794 h 672429"/>
              <a:gd name="connsiteX7" fmla="*/ 221923 w 966099"/>
              <a:gd name="connsiteY7" fmla="*/ 610844 h 672429"/>
              <a:gd name="connsiteX8" fmla="*/ 282418 w 966099"/>
              <a:gd name="connsiteY8" fmla="*/ 671920 h 672429"/>
              <a:gd name="connsiteX0" fmla="*/ 282418 w 966099"/>
              <a:gd name="connsiteY0" fmla="*/ 671920 h 672356"/>
              <a:gd name="connsiteX1" fmla="*/ 337508 w 966099"/>
              <a:gd name="connsiteY1" fmla="*/ 633643 h 672356"/>
              <a:gd name="connsiteX2" fmla="*/ 407226 w 966099"/>
              <a:gd name="connsiteY2" fmla="*/ 622959 h 672356"/>
              <a:gd name="connsiteX3" fmla="*/ 867803 w 966099"/>
              <a:gd name="connsiteY3" fmla="*/ 516459 h 672356"/>
              <a:gd name="connsiteX4" fmla="*/ 953680 w 966099"/>
              <a:gd name="connsiteY4" fmla="*/ 217462 h 672356"/>
              <a:gd name="connsiteX5" fmla="*/ 683232 w 966099"/>
              <a:gd name="connsiteY5" fmla="*/ 9636 h 672356"/>
              <a:gd name="connsiteX6" fmla="*/ 14420 w 966099"/>
              <a:gd name="connsiteY6" fmla="*/ 206794 h 672356"/>
              <a:gd name="connsiteX7" fmla="*/ 221923 w 966099"/>
              <a:gd name="connsiteY7" fmla="*/ 610844 h 672356"/>
              <a:gd name="connsiteX8" fmla="*/ 282418 w 966099"/>
              <a:gd name="connsiteY8" fmla="*/ 671920 h 672356"/>
              <a:gd name="connsiteX0" fmla="*/ 282418 w 966099"/>
              <a:gd name="connsiteY0" fmla="*/ 671920 h 671920"/>
              <a:gd name="connsiteX1" fmla="*/ 337508 w 966099"/>
              <a:gd name="connsiteY1" fmla="*/ 633643 h 671920"/>
              <a:gd name="connsiteX2" fmla="*/ 407226 w 966099"/>
              <a:gd name="connsiteY2" fmla="*/ 622959 h 671920"/>
              <a:gd name="connsiteX3" fmla="*/ 867803 w 966099"/>
              <a:gd name="connsiteY3" fmla="*/ 516459 h 671920"/>
              <a:gd name="connsiteX4" fmla="*/ 953680 w 966099"/>
              <a:gd name="connsiteY4" fmla="*/ 217462 h 671920"/>
              <a:gd name="connsiteX5" fmla="*/ 683232 w 966099"/>
              <a:gd name="connsiteY5" fmla="*/ 9636 h 671920"/>
              <a:gd name="connsiteX6" fmla="*/ 14420 w 966099"/>
              <a:gd name="connsiteY6" fmla="*/ 206794 h 671920"/>
              <a:gd name="connsiteX7" fmla="*/ 221923 w 966099"/>
              <a:gd name="connsiteY7" fmla="*/ 610844 h 671920"/>
              <a:gd name="connsiteX8" fmla="*/ 282418 w 96609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343"/>
              <a:gd name="connsiteY0" fmla="*/ 671920 h 671920"/>
              <a:gd name="connsiteX1" fmla="*/ 337508 w 965343"/>
              <a:gd name="connsiteY1" fmla="*/ 633643 h 671920"/>
              <a:gd name="connsiteX2" fmla="*/ 437355 w 965343"/>
              <a:gd name="connsiteY2" fmla="*/ 631177 h 671920"/>
              <a:gd name="connsiteX3" fmla="*/ 867803 w 965343"/>
              <a:gd name="connsiteY3" fmla="*/ 516459 h 671920"/>
              <a:gd name="connsiteX4" fmla="*/ 953680 w 965343"/>
              <a:gd name="connsiteY4" fmla="*/ 217462 h 671920"/>
              <a:gd name="connsiteX5" fmla="*/ 683232 w 965343"/>
              <a:gd name="connsiteY5" fmla="*/ 9636 h 671920"/>
              <a:gd name="connsiteX6" fmla="*/ 14420 w 965343"/>
              <a:gd name="connsiteY6" fmla="*/ 206794 h 671920"/>
              <a:gd name="connsiteX7" fmla="*/ 221923 w 965343"/>
              <a:gd name="connsiteY7" fmla="*/ 610844 h 671920"/>
              <a:gd name="connsiteX8" fmla="*/ 282418 w 965343"/>
              <a:gd name="connsiteY8" fmla="*/ 671920 h 671920"/>
              <a:gd name="connsiteX0" fmla="*/ 282418 w 964893"/>
              <a:gd name="connsiteY0" fmla="*/ 664870 h 664870"/>
              <a:gd name="connsiteX1" fmla="*/ 337508 w 964893"/>
              <a:gd name="connsiteY1" fmla="*/ 626593 h 664870"/>
              <a:gd name="connsiteX2" fmla="*/ 437355 w 964893"/>
              <a:gd name="connsiteY2" fmla="*/ 624127 h 664870"/>
              <a:gd name="connsiteX3" fmla="*/ 867803 w 964893"/>
              <a:gd name="connsiteY3" fmla="*/ 509409 h 664870"/>
              <a:gd name="connsiteX4" fmla="*/ 953680 w 964893"/>
              <a:gd name="connsiteY4" fmla="*/ 210412 h 664870"/>
              <a:gd name="connsiteX5" fmla="*/ 689605 w 964893"/>
              <a:gd name="connsiteY5" fmla="*/ 10843 h 664870"/>
              <a:gd name="connsiteX6" fmla="*/ 14420 w 964893"/>
              <a:gd name="connsiteY6" fmla="*/ 199744 h 664870"/>
              <a:gd name="connsiteX7" fmla="*/ 221923 w 964893"/>
              <a:gd name="connsiteY7" fmla="*/ 603794 h 664870"/>
              <a:gd name="connsiteX8" fmla="*/ 282418 w 964893"/>
              <a:gd name="connsiteY8" fmla="*/ 664870 h 664870"/>
              <a:gd name="connsiteX0" fmla="*/ 288372 w 970847"/>
              <a:gd name="connsiteY0" fmla="*/ 654213 h 654213"/>
              <a:gd name="connsiteX1" fmla="*/ 343462 w 970847"/>
              <a:gd name="connsiteY1" fmla="*/ 615936 h 654213"/>
              <a:gd name="connsiteX2" fmla="*/ 443309 w 970847"/>
              <a:gd name="connsiteY2" fmla="*/ 613470 h 654213"/>
              <a:gd name="connsiteX3" fmla="*/ 873757 w 970847"/>
              <a:gd name="connsiteY3" fmla="*/ 498752 h 654213"/>
              <a:gd name="connsiteX4" fmla="*/ 959634 w 970847"/>
              <a:gd name="connsiteY4" fmla="*/ 199755 h 654213"/>
              <a:gd name="connsiteX5" fmla="*/ 695559 w 970847"/>
              <a:gd name="connsiteY5" fmla="*/ 186 h 654213"/>
              <a:gd name="connsiteX6" fmla="*/ 13395 w 970847"/>
              <a:gd name="connsiteY6" fmla="*/ 233317 h 654213"/>
              <a:gd name="connsiteX7" fmla="*/ 227877 w 970847"/>
              <a:gd name="connsiteY7" fmla="*/ 593137 h 654213"/>
              <a:gd name="connsiteX8" fmla="*/ 288372 w 970847"/>
              <a:gd name="connsiteY8" fmla="*/ 654213 h 654213"/>
              <a:gd name="connsiteX0" fmla="*/ 291425 w 973900"/>
              <a:gd name="connsiteY0" fmla="*/ 654213 h 654213"/>
              <a:gd name="connsiteX1" fmla="*/ 346515 w 973900"/>
              <a:gd name="connsiteY1" fmla="*/ 615936 h 654213"/>
              <a:gd name="connsiteX2" fmla="*/ 446362 w 973900"/>
              <a:gd name="connsiteY2" fmla="*/ 613470 h 654213"/>
              <a:gd name="connsiteX3" fmla="*/ 876810 w 973900"/>
              <a:gd name="connsiteY3" fmla="*/ 498752 h 654213"/>
              <a:gd name="connsiteX4" fmla="*/ 962687 w 973900"/>
              <a:gd name="connsiteY4" fmla="*/ 199755 h 654213"/>
              <a:gd name="connsiteX5" fmla="*/ 698612 w 973900"/>
              <a:gd name="connsiteY5" fmla="*/ 186 h 654213"/>
              <a:gd name="connsiteX6" fmla="*/ 16448 w 973900"/>
              <a:gd name="connsiteY6" fmla="*/ 233317 h 654213"/>
              <a:gd name="connsiteX7" fmla="*/ 230930 w 973900"/>
              <a:gd name="connsiteY7" fmla="*/ 593137 h 654213"/>
              <a:gd name="connsiteX8" fmla="*/ 291425 w 973900"/>
              <a:gd name="connsiteY8" fmla="*/ 654213 h 654213"/>
              <a:gd name="connsiteX0" fmla="*/ 291425 w 973900"/>
              <a:gd name="connsiteY0" fmla="*/ 655114 h 655114"/>
              <a:gd name="connsiteX1" fmla="*/ 346515 w 973900"/>
              <a:gd name="connsiteY1" fmla="*/ 616837 h 655114"/>
              <a:gd name="connsiteX2" fmla="*/ 446362 w 973900"/>
              <a:gd name="connsiteY2" fmla="*/ 614371 h 655114"/>
              <a:gd name="connsiteX3" fmla="*/ 876810 w 973900"/>
              <a:gd name="connsiteY3" fmla="*/ 499653 h 655114"/>
              <a:gd name="connsiteX4" fmla="*/ 962687 w 973900"/>
              <a:gd name="connsiteY4" fmla="*/ 200656 h 655114"/>
              <a:gd name="connsiteX5" fmla="*/ 698612 w 973900"/>
              <a:gd name="connsiteY5" fmla="*/ 1087 h 655114"/>
              <a:gd name="connsiteX6" fmla="*/ 16448 w 973900"/>
              <a:gd name="connsiteY6" fmla="*/ 234218 h 655114"/>
              <a:gd name="connsiteX7" fmla="*/ 230930 w 973900"/>
              <a:gd name="connsiteY7" fmla="*/ 594038 h 655114"/>
              <a:gd name="connsiteX8" fmla="*/ 291425 w 973900"/>
              <a:gd name="connsiteY8" fmla="*/ 655114 h 655114"/>
              <a:gd name="connsiteX0" fmla="*/ 291425 w 975164"/>
              <a:gd name="connsiteY0" fmla="*/ 647870 h 647870"/>
              <a:gd name="connsiteX1" fmla="*/ 346515 w 975164"/>
              <a:gd name="connsiteY1" fmla="*/ 609593 h 647870"/>
              <a:gd name="connsiteX2" fmla="*/ 446362 w 975164"/>
              <a:gd name="connsiteY2" fmla="*/ 607127 h 647870"/>
              <a:gd name="connsiteX3" fmla="*/ 876810 w 975164"/>
              <a:gd name="connsiteY3" fmla="*/ 492409 h 647870"/>
              <a:gd name="connsiteX4" fmla="*/ 962687 w 975164"/>
              <a:gd name="connsiteY4" fmla="*/ 193412 h 647870"/>
              <a:gd name="connsiteX5" fmla="*/ 680730 w 975164"/>
              <a:gd name="connsiteY5" fmla="*/ 1283 h 647870"/>
              <a:gd name="connsiteX6" fmla="*/ 16448 w 975164"/>
              <a:gd name="connsiteY6" fmla="*/ 226974 h 647870"/>
              <a:gd name="connsiteX7" fmla="*/ 230930 w 975164"/>
              <a:gd name="connsiteY7" fmla="*/ 586794 h 647870"/>
              <a:gd name="connsiteX8" fmla="*/ 291425 w 975164"/>
              <a:gd name="connsiteY8" fmla="*/ 647870 h 647870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767 h 651767"/>
              <a:gd name="connsiteX1" fmla="*/ 346515 w 975164"/>
              <a:gd name="connsiteY1" fmla="*/ 613490 h 651767"/>
              <a:gd name="connsiteX2" fmla="*/ 446362 w 975164"/>
              <a:gd name="connsiteY2" fmla="*/ 611024 h 651767"/>
              <a:gd name="connsiteX3" fmla="*/ 876810 w 975164"/>
              <a:gd name="connsiteY3" fmla="*/ 496306 h 651767"/>
              <a:gd name="connsiteX4" fmla="*/ 962687 w 975164"/>
              <a:gd name="connsiteY4" fmla="*/ 197309 h 651767"/>
              <a:gd name="connsiteX5" fmla="*/ 680730 w 975164"/>
              <a:gd name="connsiteY5" fmla="*/ 5180 h 651767"/>
              <a:gd name="connsiteX6" fmla="*/ 201924 w 975164"/>
              <a:gd name="connsiteY6" fmla="*/ 69993 h 651767"/>
              <a:gd name="connsiteX7" fmla="*/ 16448 w 975164"/>
              <a:gd name="connsiteY7" fmla="*/ 230871 h 651767"/>
              <a:gd name="connsiteX8" fmla="*/ 230930 w 975164"/>
              <a:gd name="connsiteY8" fmla="*/ 590691 h 651767"/>
              <a:gd name="connsiteX9" fmla="*/ 291425 w 975164"/>
              <a:gd name="connsiteY9" fmla="*/ 651767 h 651767"/>
              <a:gd name="connsiteX0" fmla="*/ 291319 w 975058"/>
              <a:gd name="connsiteY0" fmla="*/ 651767 h 651767"/>
              <a:gd name="connsiteX1" fmla="*/ 346409 w 975058"/>
              <a:gd name="connsiteY1" fmla="*/ 613490 h 651767"/>
              <a:gd name="connsiteX2" fmla="*/ 446256 w 975058"/>
              <a:gd name="connsiteY2" fmla="*/ 611024 h 651767"/>
              <a:gd name="connsiteX3" fmla="*/ 876704 w 975058"/>
              <a:gd name="connsiteY3" fmla="*/ 496306 h 651767"/>
              <a:gd name="connsiteX4" fmla="*/ 962581 w 975058"/>
              <a:gd name="connsiteY4" fmla="*/ 197309 h 651767"/>
              <a:gd name="connsiteX5" fmla="*/ 680624 w 975058"/>
              <a:gd name="connsiteY5" fmla="*/ 5180 h 651767"/>
              <a:gd name="connsiteX6" fmla="*/ 201818 w 975058"/>
              <a:gd name="connsiteY6" fmla="*/ 69993 h 651767"/>
              <a:gd name="connsiteX7" fmla="*/ 16468 w 975058"/>
              <a:gd name="connsiteY7" fmla="*/ 247811 h 651767"/>
              <a:gd name="connsiteX8" fmla="*/ 230824 w 975058"/>
              <a:gd name="connsiteY8" fmla="*/ 590691 h 651767"/>
              <a:gd name="connsiteX9" fmla="*/ 291319 w 975058"/>
              <a:gd name="connsiteY9" fmla="*/ 651767 h 651767"/>
              <a:gd name="connsiteX0" fmla="*/ 294026 w 977765"/>
              <a:gd name="connsiteY0" fmla="*/ 651767 h 651767"/>
              <a:gd name="connsiteX1" fmla="*/ 349116 w 977765"/>
              <a:gd name="connsiteY1" fmla="*/ 613490 h 651767"/>
              <a:gd name="connsiteX2" fmla="*/ 448963 w 977765"/>
              <a:gd name="connsiteY2" fmla="*/ 611024 h 651767"/>
              <a:gd name="connsiteX3" fmla="*/ 879411 w 977765"/>
              <a:gd name="connsiteY3" fmla="*/ 496306 h 651767"/>
              <a:gd name="connsiteX4" fmla="*/ 965288 w 977765"/>
              <a:gd name="connsiteY4" fmla="*/ 197309 h 651767"/>
              <a:gd name="connsiteX5" fmla="*/ 683331 w 977765"/>
              <a:gd name="connsiteY5" fmla="*/ 5180 h 651767"/>
              <a:gd name="connsiteX6" fmla="*/ 204525 w 977765"/>
              <a:gd name="connsiteY6" fmla="*/ 69993 h 651767"/>
              <a:gd name="connsiteX7" fmla="*/ 19175 w 977765"/>
              <a:gd name="connsiteY7" fmla="*/ 247811 h 651767"/>
              <a:gd name="connsiteX8" fmla="*/ 233531 w 977765"/>
              <a:gd name="connsiteY8" fmla="*/ 590691 h 651767"/>
              <a:gd name="connsiteX9" fmla="*/ 294026 w 977765"/>
              <a:gd name="connsiteY9" fmla="*/ 651767 h 651767"/>
              <a:gd name="connsiteX0" fmla="*/ 292584 w 976323"/>
              <a:gd name="connsiteY0" fmla="*/ 651767 h 651767"/>
              <a:gd name="connsiteX1" fmla="*/ 347674 w 976323"/>
              <a:gd name="connsiteY1" fmla="*/ 613490 h 651767"/>
              <a:gd name="connsiteX2" fmla="*/ 447521 w 976323"/>
              <a:gd name="connsiteY2" fmla="*/ 611024 h 651767"/>
              <a:gd name="connsiteX3" fmla="*/ 877969 w 976323"/>
              <a:gd name="connsiteY3" fmla="*/ 496306 h 651767"/>
              <a:gd name="connsiteX4" fmla="*/ 963846 w 976323"/>
              <a:gd name="connsiteY4" fmla="*/ 197309 h 651767"/>
              <a:gd name="connsiteX5" fmla="*/ 681889 w 976323"/>
              <a:gd name="connsiteY5" fmla="*/ 5180 h 651767"/>
              <a:gd name="connsiteX6" fmla="*/ 203083 w 976323"/>
              <a:gd name="connsiteY6" fmla="*/ 69993 h 651767"/>
              <a:gd name="connsiteX7" fmla="*/ 19443 w 976323"/>
              <a:gd name="connsiteY7" fmla="*/ 254442 h 651767"/>
              <a:gd name="connsiteX8" fmla="*/ 232089 w 976323"/>
              <a:gd name="connsiteY8" fmla="*/ 590691 h 651767"/>
              <a:gd name="connsiteX9" fmla="*/ 292584 w 976323"/>
              <a:gd name="connsiteY9" fmla="*/ 651767 h 651767"/>
              <a:gd name="connsiteX0" fmla="*/ 292584 w 974891"/>
              <a:gd name="connsiteY0" fmla="*/ 651767 h 651767"/>
              <a:gd name="connsiteX1" fmla="*/ 347674 w 974891"/>
              <a:gd name="connsiteY1" fmla="*/ 613490 h 651767"/>
              <a:gd name="connsiteX2" fmla="*/ 447521 w 974891"/>
              <a:gd name="connsiteY2" fmla="*/ 611024 h 651767"/>
              <a:gd name="connsiteX3" fmla="*/ 871513 w 974891"/>
              <a:gd name="connsiteY3" fmla="*/ 476756 h 651767"/>
              <a:gd name="connsiteX4" fmla="*/ 963846 w 974891"/>
              <a:gd name="connsiteY4" fmla="*/ 197309 h 651767"/>
              <a:gd name="connsiteX5" fmla="*/ 681889 w 974891"/>
              <a:gd name="connsiteY5" fmla="*/ 5180 h 651767"/>
              <a:gd name="connsiteX6" fmla="*/ 203083 w 974891"/>
              <a:gd name="connsiteY6" fmla="*/ 69993 h 651767"/>
              <a:gd name="connsiteX7" fmla="*/ 19443 w 974891"/>
              <a:gd name="connsiteY7" fmla="*/ 254442 h 651767"/>
              <a:gd name="connsiteX8" fmla="*/ 232089 w 974891"/>
              <a:gd name="connsiteY8" fmla="*/ 590691 h 651767"/>
              <a:gd name="connsiteX9" fmla="*/ 292584 w 9748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47259"/>
              <a:gd name="connsiteY0" fmla="*/ 652072 h 652072"/>
              <a:gd name="connsiteX1" fmla="*/ 347674 w 947259"/>
              <a:gd name="connsiteY1" fmla="*/ 613795 h 652072"/>
              <a:gd name="connsiteX2" fmla="*/ 492610 w 947259"/>
              <a:gd name="connsiteY2" fmla="*/ 599700 h 652072"/>
              <a:gd name="connsiteX3" fmla="*/ 871513 w 947259"/>
              <a:gd name="connsiteY3" fmla="*/ 477061 h 652072"/>
              <a:gd name="connsiteX4" fmla="*/ 932661 w 947259"/>
              <a:gd name="connsiteY4" fmla="*/ 202828 h 652072"/>
              <a:gd name="connsiteX5" fmla="*/ 681889 w 947259"/>
              <a:gd name="connsiteY5" fmla="*/ 5485 h 652072"/>
              <a:gd name="connsiteX6" fmla="*/ 203083 w 947259"/>
              <a:gd name="connsiteY6" fmla="*/ 70298 h 652072"/>
              <a:gd name="connsiteX7" fmla="*/ 19443 w 947259"/>
              <a:gd name="connsiteY7" fmla="*/ 254747 h 652072"/>
              <a:gd name="connsiteX8" fmla="*/ 232089 w 947259"/>
              <a:gd name="connsiteY8" fmla="*/ 590996 h 652072"/>
              <a:gd name="connsiteX9" fmla="*/ 292584 w 947259"/>
              <a:gd name="connsiteY9" fmla="*/ 652072 h 652072"/>
              <a:gd name="connsiteX0" fmla="*/ 292584 w 935943"/>
              <a:gd name="connsiteY0" fmla="*/ 652294 h 652294"/>
              <a:gd name="connsiteX1" fmla="*/ 347674 w 935943"/>
              <a:gd name="connsiteY1" fmla="*/ 614017 h 652294"/>
              <a:gd name="connsiteX2" fmla="*/ 492610 w 935943"/>
              <a:gd name="connsiteY2" fmla="*/ 599922 h 652294"/>
              <a:gd name="connsiteX3" fmla="*/ 871513 w 935943"/>
              <a:gd name="connsiteY3" fmla="*/ 477283 h 652294"/>
              <a:gd name="connsiteX4" fmla="*/ 918074 w 935943"/>
              <a:gd name="connsiteY4" fmla="*/ 206812 h 652294"/>
              <a:gd name="connsiteX5" fmla="*/ 681889 w 935943"/>
              <a:gd name="connsiteY5" fmla="*/ 5707 h 652294"/>
              <a:gd name="connsiteX6" fmla="*/ 203083 w 935943"/>
              <a:gd name="connsiteY6" fmla="*/ 70520 h 652294"/>
              <a:gd name="connsiteX7" fmla="*/ 19443 w 935943"/>
              <a:gd name="connsiteY7" fmla="*/ 254969 h 652294"/>
              <a:gd name="connsiteX8" fmla="*/ 232089 w 935943"/>
              <a:gd name="connsiteY8" fmla="*/ 591218 h 652294"/>
              <a:gd name="connsiteX9" fmla="*/ 292584 w 935943"/>
              <a:gd name="connsiteY9" fmla="*/ 652294 h 652294"/>
              <a:gd name="connsiteX0" fmla="*/ 292584 w 935943"/>
              <a:gd name="connsiteY0" fmla="*/ 651279 h 651279"/>
              <a:gd name="connsiteX1" fmla="*/ 347674 w 935943"/>
              <a:gd name="connsiteY1" fmla="*/ 613002 h 651279"/>
              <a:gd name="connsiteX2" fmla="*/ 492610 w 935943"/>
              <a:gd name="connsiteY2" fmla="*/ 598907 h 651279"/>
              <a:gd name="connsiteX3" fmla="*/ 871513 w 935943"/>
              <a:gd name="connsiteY3" fmla="*/ 476268 h 651279"/>
              <a:gd name="connsiteX4" fmla="*/ 918074 w 935943"/>
              <a:gd name="connsiteY4" fmla="*/ 205797 h 651279"/>
              <a:gd name="connsiteX5" fmla="*/ 681889 w 935943"/>
              <a:gd name="connsiteY5" fmla="*/ 4692 h 651279"/>
              <a:gd name="connsiteX6" fmla="*/ 205135 w 935943"/>
              <a:gd name="connsiteY6" fmla="*/ 77462 h 651279"/>
              <a:gd name="connsiteX7" fmla="*/ 19443 w 935943"/>
              <a:gd name="connsiteY7" fmla="*/ 253954 h 651279"/>
              <a:gd name="connsiteX8" fmla="*/ 232089 w 935943"/>
              <a:gd name="connsiteY8" fmla="*/ 590203 h 651279"/>
              <a:gd name="connsiteX9" fmla="*/ 292584 w 935943"/>
              <a:gd name="connsiteY9" fmla="*/ 651279 h 651279"/>
              <a:gd name="connsiteX0" fmla="*/ 292584 w 935229"/>
              <a:gd name="connsiteY0" fmla="*/ 641781 h 641781"/>
              <a:gd name="connsiteX1" fmla="*/ 347674 w 935229"/>
              <a:gd name="connsiteY1" fmla="*/ 603504 h 641781"/>
              <a:gd name="connsiteX2" fmla="*/ 492610 w 935229"/>
              <a:gd name="connsiteY2" fmla="*/ 589409 h 641781"/>
              <a:gd name="connsiteX3" fmla="*/ 871513 w 935229"/>
              <a:gd name="connsiteY3" fmla="*/ 466770 h 641781"/>
              <a:gd name="connsiteX4" fmla="*/ 918074 w 935229"/>
              <a:gd name="connsiteY4" fmla="*/ 196299 h 641781"/>
              <a:gd name="connsiteX5" fmla="*/ 691598 w 935229"/>
              <a:gd name="connsiteY5" fmla="*/ 5419 h 641781"/>
              <a:gd name="connsiteX6" fmla="*/ 205135 w 935229"/>
              <a:gd name="connsiteY6" fmla="*/ 67964 h 641781"/>
              <a:gd name="connsiteX7" fmla="*/ 19443 w 935229"/>
              <a:gd name="connsiteY7" fmla="*/ 244456 h 641781"/>
              <a:gd name="connsiteX8" fmla="*/ 232089 w 935229"/>
              <a:gd name="connsiteY8" fmla="*/ 580705 h 641781"/>
              <a:gd name="connsiteX9" fmla="*/ 292584 w 935229"/>
              <a:gd name="connsiteY9" fmla="*/ 641781 h 641781"/>
              <a:gd name="connsiteX0" fmla="*/ 292584 w 944778"/>
              <a:gd name="connsiteY0" fmla="*/ 641781 h 641781"/>
              <a:gd name="connsiteX1" fmla="*/ 347674 w 944778"/>
              <a:gd name="connsiteY1" fmla="*/ 603504 h 641781"/>
              <a:gd name="connsiteX2" fmla="*/ 492610 w 944778"/>
              <a:gd name="connsiteY2" fmla="*/ 589409 h 641781"/>
              <a:gd name="connsiteX3" fmla="*/ 871513 w 944778"/>
              <a:gd name="connsiteY3" fmla="*/ 466770 h 641781"/>
              <a:gd name="connsiteX4" fmla="*/ 918074 w 944778"/>
              <a:gd name="connsiteY4" fmla="*/ 196299 h 641781"/>
              <a:gd name="connsiteX5" fmla="*/ 691598 w 944778"/>
              <a:gd name="connsiteY5" fmla="*/ 5419 h 641781"/>
              <a:gd name="connsiteX6" fmla="*/ 205135 w 944778"/>
              <a:gd name="connsiteY6" fmla="*/ 67964 h 641781"/>
              <a:gd name="connsiteX7" fmla="*/ 19443 w 944778"/>
              <a:gd name="connsiteY7" fmla="*/ 244456 h 641781"/>
              <a:gd name="connsiteX8" fmla="*/ 232089 w 944778"/>
              <a:gd name="connsiteY8" fmla="*/ 580705 h 641781"/>
              <a:gd name="connsiteX9" fmla="*/ 292584 w 944778"/>
              <a:gd name="connsiteY9" fmla="*/ 641781 h 641781"/>
              <a:gd name="connsiteX0" fmla="*/ 292584 w 940808"/>
              <a:gd name="connsiteY0" fmla="*/ 641781 h 641781"/>
              <a:gd name="connsiteX1" fmla="*/ 347674 w 940808"/>
              <a:gd name="connsiteY1" fmla="*/ 603504 h 641781"/>
              <a:gd name="connsiteX2" fmla="*/ 492610 w 940808"/>
              <a:gd name="connsiteY2" fmla="*/ 589409 h 641781"/>
              <a:gd name="connsiteX3" fmla="*/ 871513 w 940808"/>
              <a:gd name="connsiteY3" fmla="*/ 466770 h 641781"/>
              <a:gd name="connsiteX4" fmla="*/ 918074 w 940808"/>
              <a:gd name="connsiteY4" fmla="*/ 196299 h 641781"/>
              <a:gd name="connsiteX5" fmla="*/ 691598 w 940808"/>
              <a:gd name="connsiteY5" fmla="*/ 5419 h 641781"/>
              <a:gd name="connsiteX6" fmla="*/ 205135 w 940808"/>
              <a:gd name="connsiteY6" fmla="*/ 67964 h 641781"/>
              <a:gd name="connsiteX7" fmla="*/ 19443 w 940808"/>
              <a:gd name="connsiteY7" fmla="*/ 244456 h 641781"/>
              <a:gd name="connsiteX8" fmla="*/ 232089 w 940808"/>
              <a:gd name="connsiteY8" fmla="*/ 580705 h 641781"/>
              <a:gd name="connsiteX9" fmla="*/ 292584 w 940808"/>
              <a:gd name="connsiteY9" fmla="*/ 641781 h 641781"/>
              <a:gd name="connsiteX0" fmla="*/ 292584 w 936876"/>
              <a:gd name="connsiteY0" fmla="*/ 640201 h 640201"/>
              <a:gd name="connsiteX1" fmla="*/ 347674 w 936876"/>
              <a:gd name="connsiteY1" fmla="*/ 601924 h 640201"/>
              <a:gd name="connsiteX2" fmla="*/ 492610 w 936876"/>
              <a:gd name="connsiteY2" fmla="*/ 587829 h 640201"/>
              <a:gd name="connsiteX3" fmla="*/ 871513 w 936876"/>
              <a:gd name="connsiteY3" fmla="*/ 465190 h 640201"/>
              <a:gd name="connsiteX4" fmla="*/ 907259 w 936876"/>
              <a:gd name="connsiteY4" fmla="*/ 167385 h 640201"/>
              <a:gd name="connsiteX5" fmla="*/ 691598 w 936876"/>
              <a:gd name="connsiteY5" fmla="*/ 3839 h 640201"/>
              <a:gd name="connsiteX6" fmla="*/ 205135 w 936876"/>
              <a:gd name="connsiteY6" fmla="*/ 66384 h 640201"/>
              <a:gd name="connsiteX7" fmla="*/ 19443 w 936876"/>
              <a:gd name="connsiteY7" fmla="*/ 242876 h 640201"/>
              <a:gd name="connsiteX8" fmla="*/ 232089 w 936876"/>
              <a:gd name="connsiteY8" fmla="*/ 579125 h 640201"/>
              <a:gd name="connsiteX9" fmla="*/ 292584 w 936876"/>
              <a:gd name="connsiteY9" fmla="*/ 640201 h 640201"/>
              <a:gd name="connsiteX0" fmla="*/ 292584 w 927257"/>
              <a:gd name="connsiteY0" fmla="*/ 654530 h 654530"/>
              <a:gd name="connsiteX1" fmla="*/ 347674 w 927257"/>
              <a:gd name="connsiteY1" fmla="*/ 616253 h 654530"/>
              <a:gd name="connsiteX2" fmla="*/ 492610 w 927257"/>
              <a:gd name="connsiteY2" fmla="*/ 602158 h 654530"/>
              <a:gd name="connsiteX3" fmla="*/ 871513 w 927257"/>
              <a:gd name="connsiteY3" fmla="*/ 479519 h 654530"/>
              <a:gd name="connsiteX4" fmla="*/ 907259 w 927257"/>
              <a:gd name="connsiteY4" fmla="*/ 181714 h 654530"/>
              <a:gd name="connsiteX5" fmla="*/ 695909 w 927257"/>
              <a:gd name="connsiteY5" fmla="*/ 3250 h 654530"/>
              <a:gd name="connsiteX6" fmla="*/ 205135 w 927257"/>
              <a:gd name="connsiteY6" fmla="*/ 80713 h 654530"/>
              <a:gd name="connsiteX7" fmla="*/ 19443 w 927257"/>
              <a:gd name="connsiteY7" fmla="*/ 257205 h 654530"/>
              <a:gd name="connsiteX8" fmla="*/ 232089 w 927257"/>
              <a:gd name="connsiteY8" fmla="*/ 593454 h 654530"/>
              <a:gd name="connsiteX9" fmla="*/ 292584 w 927257"/>
              <a:gd name="connsiteY9" fmla="*/ 654530 h 654530"/>
              <a:gd name="connsiteX0" fmla="*/ 292584 w 927257"/>
              <a:gd name="connsiteY0" fmla="*/ 656183 h 656183"/>
              <a:gd name="connsiteX1" fmla="*/ 347674 w 927257"/>
              <a:gd name="connsiteY1" fmla="*/ 617906 h 656183"/>
              <a:gd name="connsiteX2" fmla="*/ 492610 w 927257"/>
              <a:gd name="connsiteY2" fmla="*/ 603811 h 656183"/>
              <a:gd name="connsiteX3" fmla="*/ 871513 w 927257"/>
              <a:gd name="connsiteY3" fmla="*/ 481172 h 656183"/>
              <a:gd name="connsiteX4" fmla="*/ 907259 w 927257"/>
              <a:gd name="connsiteY4" fmla="*/ 183367 h 656183"/>
              <a:gd name="connsiteX5" fmla="*/ 695909 w 927257"/>
              <a:gd name="connsiteY5" fmla="*/ 4903 h 656183"/>
              <a:gd name="connsiteX6" fmla="*/ 205135 w 927257"/>
              <a:gd name="connsiteY6" fmla="*/ 82366 h 656183"/>
              <a:gd name="connsiteX7" fmla="*/ 19443 w 927257"/>
              <a:gd name="connsiteY7" fmla="*/ 258858 h 656183"/>
              <a:gd name="connsiteX8" fmla="*/ 232089 w 927257"/>
              <a:gd name="connsiteY8" fmla="*/ 595107 h 656183"/>
              <a:gd name="connsiteX9" fmla="*/ 292584 w 927257"/>
              <a:gd name="connsiteY9" fmla="*/ 656183 h 656183"/>
              <a:gd name="connsiteX0" fmla="*/ 292584 w 925838"/>
              <a:gd name="connsiteY0" fmla="*/ 651595 h 651595"/>
              <a:gd name="connsiteX1" fmla="*/ 347674 w 925838"/>
              <a:gd name="connsiteY1" fmla="*/ 613318 h 651595"/>
              <a:gd name="connsiteX2" fmla="*/ 492610 w 925838"/>
              <a:gd name="connsiteY2" fmla="*/ 599223 h 651595"/>
              <a:gd name="connsiteX3" fmla="*/ 871513 w 925838"/>
              <a:gd name="connsiteY3" fmla="*/ 476584 h 651595"/>
              <a:gd name="connsiteX4" fmla="*/ 907259 w 925838"/>
              <a:gd name="connsiteY4" fmla="*/ 178779 h 651595"/>
              <a:gd name="connsiteX5" fmla="*/ 715990 w 925838"/>
              <a:gd name="connsiteY5" fmla="*/ 5177 h 651595"/>
              <a:gd name="connsiteX6" fmla="*/ 205135 w 925838"/>
              <a:gd name="connsiteY6" fmla="*/ 77778 h 651595"/>
              <a:gd name="connsiteX7" fmla="*/ 19443 w 925838"/>
              <a:gd name="connsiteY7" fmla="*/ 254270 h 651595"/>
              <a:gd name="connsiteX8" fmla="*/ 232089 w 925838"/>
              <a:gd name="connsiteY8" fmla="*/ 590519 h 651595"/>
              <a:gd name="connsiteX9" fmla="*/ 292584 w 925838"/>
              <a:gd name="connsiteY9" fmla="*/ 651595 h 651595"/>
              <a:gd name="connsiteX0" fmla="*/ 262897 w 925838"/>
              <a:gd name="connsiteY0" fmla="*/ 663017 h 663017"/>
              <a:gd name="connsiteX1" fmla="*/ 347674 w 925838"/>
              <a:gd name="connsiteY1" fmla="*/ 613318 h 663017"/>
              <a:gd name="connsiteX2" fmla="*/ 492610 w 925838"/>
              <a:gd name="connsiteY2" fmla="*/ 599223 h 663017"/>
              <a:gd name="connsiteX3" fmla="*/ 871513 w 925838"/>
              <a:gd name="connsiteY3" fmla="*/ 476584 h 663017"/>
              <a:gd name="connsiteX4" fmla="*/ 907259 w 925838"/>
              <a:gd name="connsiteY4" fmla="*/ 178779 h 663017"/>
              <a:gd name="connsiteX5" fmla="*/ 715990 w 925838"/>
              <a:gd name="connsiteY5" fmla="*/ 5177 h 663017"/>
              <a:gd name="connsiteX6" fmla="*/ 205135 w 925838"/>
              <a:gd name="connsiteY6" fmla="*/ 77778 h 663017"/>
              <a:gd name="connsiteX7" fmla="*/ 19443 w 925838"/>
              <a:gd name="connsiteY7" fmla="*/ 254270 h 663017"/>
              <a:gd name="connsiteX8" fmla="*/ 232089 w 925838"/>
              <a:gd name="connsiteY8" fmla="*/ 590519 h 663017"/>
              <a:gd name="connsiteX9" fmla="*/ 262897 w 925838"/>
              <a:gd name="connsiteY9" fmla="*/ 663017 h 663017"/>
              <a:gd name="connsiteX0" fmla="*/ 238982 w 925838"/>
              <a:gd name="connsiteY0" fmla="*/ 657889 h 657889"/>
              <a:gd name="connsiteX1" fmla="*/ 347674 w 925838"/>
              <a:gd name="connsiteY1" fmla="*/ 613318 h 657889"/>
              <a:gd name="connsiteX2" fmla="*/ 492610 w 925838"/>
              <a:gd name="connsiteY2" fmla="*/ 599223 h 657889"/>
              <a:gd name="connsiteX3" fmla="*/ 871513 w 925838"/>
              <a:gd name="connsiteY3" fmla="*/ 476584 h 657889"/>
              <a:gd name="connsiteX4" fmla="*/ 907259 w 925838"/>
              <a:gd name="connsiteY4" fmla="*/ 178779 h 657889"/>
              <a:gd name="connsiteX5" fmla="*/ 715990 w 925838"/>
              <a:gd name="connsiteY5" fmla="*/ 5177 h 657889"/>
              <a:gd name="connsiteX6" fmla="*/ 205135 w 925838"/>
              <a:gd name="connsiteY6" fmla="*/ 77778 h 657889"/>
              <a:gd name="connsiteX7" fmla="*/ 19443 w 925838"/>
              <a:gd name="connsiteY7" fmla="*/ 254270 h 657889"/>
              <a:gd name="connsiteX8" fmla="*/ 232089 w 925838"/>
              <a:gd name="connsiteY8" fmla="*/ 590519 h 657889"/>
              <a:gd name="connsiteX9" fmla="*/ 238982 w 925838"/>
              <a:gd name="connsiteY9" fmla="*/ 657889 h 657889"/>
              <a:gd name="connsiteX0" fmla="*/ 238982 w 925838"/>
              <a:gd name="connsiteY0" fmla="*/ 657889 h 657889"/>
              <a:gd name="connsiteX1" fmla="*/ 354772 w 925838"/>
              <a:gd name="connsiteY1" fmla="*/ 616508 h 657889"/>
              <a:gd name="connsiteX2" fmla="*/ 492610 w 925838"/>
              <a:gd name="connsiteY2" fmla="*/ 599223 h 657889"/>
              <a:gd name="connsiteX3" fmla="*/ 871513 w 925838"/>
              <a:gd name="connsiteY3" fmla="*/ 476584 h 657889"/>
              <a:gd name="connsiteX4" fmla="*/ 907259 w 925838"/>
              <a:gd name="connsiteY4" fmla="*/ 178779 h 657889"/>
              <a:gd name="connsiteX5" fmla="*/ 715990 w 925838"/>
              <a:gd name="connsiteY5" fmla="*/ 5177 h 657889"/>
              <a:gd name="connsiteX6" fmla="*/ 205135 w 925838"/>
              <a:gd name="connsiteY6" fmla="*/ 77778 h 657889"/>
              <a:gd name="connsiteX7" fmla="*/ 19443 w 925838"/>
              <a:gd name="connsiteY7" fmla="*/ 254270 h 657889"/>
              <a:gd name="connsiteX8" fmla="*/ 232089 w 925838"/>
              <a:gd name="connsiteY8" fmla="*/ 590519 h 657889"/>
              <a:gd name="connsiteX9" fmla="*/ 238982 w 925838"/>
              <a:gd name="connsiteY9" fmla="*/ 657889 h 657889"/>
              <a:gd name="connsiteX0" fmla="*/ 238982 w 924637"/>
              <a:gd name="connsiteY0" fmla="*/ 657889 h 657889"/>
              <a:gd name="connsiteX1" fmla="*/ 354772 w 924637"/>
              <a:gd name="connsiteY1" fmla="*/ 616508 h 657889"/>
              <a:gd name="connsiteX2" fmla="*/ 516487 w 924637"/>
              <a:gd name="connsiteY2" fmla="*/ 599340 h 657889"/>
              <a:gd name="connsiteX3" fmla="*/ 871513 w 924637"/>
              <a:gd name="connsiteY3" fmla="*/ 476584 h 657889"/>
              <a:gd name="connsiteX4" fmla="*/ 907259 w 924637"/>
              <a:gd name="connsiteY4" fmla="*/ 178779 h 657889"/>
              <a:gd name="connsiteX5" fmla="*/ 715990 w 924637"/>
              <a:gd name="connsiteY5" fmla="*/ 5177 h 657889"/>
              <a:gd name="connsiteX6" fmla="*/ 205135 w 924637"/>
              <a:gd name="connsiteY6" fmla="*/ 77778 h 657889"/>
              <a:gd name="connsiteX7" fmla="*/ 19443 w 924637"/>
              <a:gd name="connsiteY7" fmla="*/ 254270 h 657889"/>
              <a:gd name="connsiteX8" fmla="*/ 232089 w 924637"/>
              <a:gd name="connsiteY8" fmla="*/ 590519 h 657889"/>
              <a:gd name="connsiteX9" fmla="*/ 238982 w 924637"/>
              <a:gd name="connsiteY9" fmla="*/ 657889 h 657889"/>
              <a:gd name="connsiteX0" fmla="*/ 238982 w 924262"/>
              <a:gd name="connsiteY0" fmla="*/ 657889 h 657889"/>
              <a:gd name="connsiteX1" fmla="*/ 354772 w 924262"/>
              <a:gd name="connsiteY1" fmla="*/ 616508 h 657889"/>
              <a:gd name="connsiteX2" fmla="*/ 524192 w 924262"/>
              <a:gd name="connsiteY2" fmla="*/ 604883 h 657889"/>
              <a:gd name="connsiteX3" fmla="*/ 871513 w 924262"/>
              <a:gd name="connsiteY3" fmla="*/ 476584 h 657889"/>
              <a:gd name="connsiteX4" fmla="*/ 907259 w 924262"/>
              <a:gd name="connsiteY4" fmla="*/ 178779 h 657889"/>
              <a:gd name="connsiteX5" fmla="*/ 715990 w 924262"/>
              <a:gd name="connsiteY5" fmla="*/ 5177 h 657889"/>
              <a:gd name="connsiteX6" fmla="*/ 205135 w 924262"/>
              <a:gd name="connsiteY6" fmla="*/ 77778 h 657889"/>
              <a:gd name="connsiteX7" fmla="*/ 19443 w 924262"/>
              <a:gd name="connsiteY7" fmla="*/ 254270 h 657889"/>
              <a:gd name="connsiteX8" fmla="*/ 232089 w 924262"/>
              <a:gd name="connsiteY8" fmla="*/ 590519 h 657889"/>
              <a:gd name="connsiteX9" fmla="*/ 238982 w 924262"/>
              <a:gd name="connsiteY9" fmla="*/ 657889 h 657889"/>
              <a:gd name="connsiteX0" fmla="*/ 238982 w 924262"/>
              <a:gd name="connsiteY0" fmla="*/ 657889 h 657889"/>
              <a:gd name="connsiteX1" fmla="*/ 354772 w 924262"/>
              <a:gd name="connsiteY1" fmla="*/ 616508 h 657889"/>
              <a:gd name="connsiteX2" fmla="*/ 524192 w 924262"/>
              <a:gd name="connsiteY2" fmla="*/ 604883 h 657889"/>
              <a:gd name="connsiteX3" fmla="*/ 871513 w 924262"/>
              <a:gd name="connsiteY3" fmla="*/ 476584 h 657889"/>
              <a:gd name="connsiteX4" fmla="*/ 907259 w 924262"/>
              <a:gd name="connsiteY4" fmla="*/ 178779 h 657889"/>
              <a:gd name="connsiteX5" fmla="*/ 715990 w 924262"/>
              <a:gd name="connsiteY5" fmla="*/ 5177 h 657889"/>
              <a:gd name="connsiteX6" fmla="*/ 205135 w 924262"/>
              <a:gd name="connsiteY6" fmla="*/ 77778 h 657889"/>
              <a:gd name="connsiteX7" fmla="*/ 19443 w 924262"/>
              <a:gd name="connsiteY7" fmla="*/ 254270 h 657889"/>
              <a:gd name="connsiteX8" fmla="*/ 232089 w 924262"/>
              <a:gd name="connsiteY8" fmla="*/ 590519 h 657889"/>
              <a:gd name="connsiteX9" fmla="*/ 238982 w 924262"/>
              <a:gd name="connsiteY9" fmla="*/ 657889 h 657889"/>
              <a:gd name="connsiteX0" fmla="*/ 238982 w 923327"/>
              <a:gd name="connsiteY0" fmla="*/ 657889 h 657889"/>
              <a:gd name="connsiteX1" fmla="*/ 354772 w 923327"/>
              <a:gd name="connsiteY1" fmla="*/ 616508 h 657889"/>
              <a:gd name="connsiteX2" fmla="*/ 543969 w 923327"/>
              <a:gd name="connsiteY2" fmla="*/ 608568 h 657889"/>
              <a:gd name="connsiteX3" fmla="*/ 871513 w 923327"/>
              <a:gd name="connsiteY3" fmla="*/ 476584 h 657889"/>
              <a:gd name="connsiteX4" fmla="*/ 907259 w 923327"/>
              <a:gd name="connsiteY4" fmla="*/ 178779 h 657889"/>
              <a:gd name="connsiteX5" fmla="*/ 715990 w 923327"/>
              <a:gd name="connsiteY5" fmla="*/ 5177 h 657889"/>
              <a:gd name="connsiteX6" fmla="*/ 205135 w 923327"/>
              <a:gd name="connsiteY6" fmla="*/ 77778 h 657889"/>
              <a:gd name="connsiteX7" fmla="*/ 19443 w 923327"/>
              <a:gd name="connsiteY7" fmla="*/ 254270 h 657889"/>
              <a:gd name="connsiteX8" fmla="*/ 232089 w 923327"/>
              <a:gd name="connsiteY8" fmla="*/ 590519 h 657889"/>
              <a:gd name="connsiteX9" fmla="*/ 238982 w 923327"/>
              <a:gd name="connsiteY9" fmla="*/ 657889 h 657889"/>
              <a:gd name="connsiteX0" fmla="*/ 238982 w 922789"/>
              <a:gd name="connsiteY0" fmla="*/ 657889 h 657889"/>
              <a:gd name="connsiteX1" fmla="*/ 354772 w 922789"/>
              <a:gd name="connsiteY1" fmla="*/ 616508 h 657889"/>
              <a:gd name="connsiteX2" fmla="*/ 555775 w 922789"/>
              <a:gd name="connsiteY2" fmla="*/ 610544 h 657889"/>
              <a:gd name="connsiteX3" fmla="*/ 871513 w 922789"/>
              <a:gd name="connsiteY3" fmla="*/ 476584 h 657889"/>
              <a:gd name="connsiteX4" fmla="*/ 907259 w 922789"/>
              <a:gd name="connsiteY4" fmla="*/ 178779 h 657889"/>
              <a:gd name="connsiteX5" fmla="*/ 715990 w 922789"/>
              <a:gd name="connsiteY5" fmla="*/ 5177 h 657889"/>
              <a:gd name="connsiteX6" fmla="*/ 205135 w 922789"/>
              <a:gd name="connsiteY6" fmla="*/ 77778 h 657889"/>
              <a:gd name="connsiteX7" fmla="*/ 19443 w 922789"/>
              <a:gd name="connsiteY7" fmla="*/ 254270 h 657889"/>
              <a:gd name="connsiteX8" fmla="*/ 232089 w 922789"/>
              <a:gd name="connsiteY8" fmla="*/ 590519 h 657889"/>
              <a:gd name="connsiteX9" fmla="*/ 238982 w 922789"/>
              <a:gd name="connsiteY9" fmla="*/ 657889 h 657889"/>
              <a:gd name="connsiteX0" fmla="*/ 237724 w 922789"/>
              <a:gd name="connsiteY0" fmla="*/ 662631 h 662631"/>
              <a:gd name="connsiteX1" fmla="*/ 354772 w 922789"/>
              <a:gd name="connsiteY1" fmla="*/ 616508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789"/>
              <a:gd name="connsiteY0" fmla="*/ 662631 h 662631"/>
              <a:gd name="connsiteX1" fmla="*/ 316417 w 922789"/>
              <a:gd name="connsiteY1" fmla="*/ 623300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789"/>
              <a:gd name="connsiteY0" fmla="*/ 662631 h 662631"/>
              <a:gd name="connsiteX1" fmla="*/ 316417 w 922789"/>
              <a:gd name="connsiteY1" fmla="*/ 623300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895"/>
              <a:gd name="connsiteY0" fmla="*/ 675244 h 675244"/>
              <a:gd name="connsiteX1" fmla="*/ 316417 w 922895"/>
              <a:gd name="connsiteY1" fmla="*/ 635913 h 675244"/>
              <a:gd name="connsiteX2" fmla="*/ 555775 w 922895"/>
              <a:gd name="connsiteY2" fmla="*/ 623157 h 675244"/>
              <a:gd name="connsiteX3" fmla="*/ 871513 w 922895"/>
              <a:gd name="connsiteY3" fmla="*/ 489197 h 675244"/>
              <a:gd name="connsiteX4" fmla="*/ 907259 w 922895"/>
              <a:gd name="connsiteY4" fmla="*/ 191392 h 675244"/>
              <a:gd name="connsiteX5" fmla="*/ 714533 w 922895"/>
              <a:gd name="connsiteY5" fmla="*/ 4490 h 675244"/>
              <a:gd name="connsiteX6" fmla="*/ 205135 w 922895"/>
              <a:gd name="connsiteY6" fmla="*/ 90391 h 675244"/>
              <a:gd name="connsiteX7" fmla="*/ 19443 w 922895"/>
              <a:gd name="connsiteY7" fmla="*/ 266883 h 675244"/>
              <a:gd name="connsiteX8" fmla="*/ 232089 w 922895"/>
              <a:gd name="connsiteY8" fmla="*/ 603132 h 675244"/>
              <a:gd name="connsiteX9" fmla="*/ 237724 w 922895"/>
              <a:gd name="connsiteY9" fmla="*/ 675244 h 675244"/>
              <a:gd name="connsiteX0" fmla="*/ 237724 w 921860"/>
              <a:gd name="connsiteY0" fmla="*/ 675486 h 675486"/>
              <a:gd name="connsiteX1" fmla="*/ 316417 w 921860"/>
              <a:gd name="connsiteY1" fmla="*/ 636155 h 675486"/>
              <a:gd name="connsiteX2" fmla="*/ 555775 w 921860"/>
              <a:gd name="connsiteY2" fmla="*/ 623399 h 675486"/>
              <a:gd name="connsiteX3" fmla="*/ 871513 w 921860"/>
              <a:gd name="connsiteY3" fmla="*/ 489439 h 675486"/>
              <a:gd name="connsiteX4" fmla="*/ 907259 w 921860"/>
              <a:gd name="connsiteY4" fmla="*/ 191634 h 675486"/>
              <a:gd name="connsiteX5" fmla="*/ 728723 w 921860"/>
              <a:gd name="connsiteY5" fmla="*/ 4479 h 675486"/>
              <a:gd name="connsiteX6" fmla="*/ 205135 w 921860"/>
              <a:gd name="connsiteY6" fmla="*/ 90633 h 675486"/>
              <a:gd name="connsiteX7" fmla="*/ 19443 w 921860"/>
              <a:gd name="connsiteY7" fmla="*/ 267125 h 675486"/>
              <a:gd name="connsiteX8" fmla="*/ 232089 w 921860"/>
              <a:gd name="connsiteY8" fmla="*/ 603374 h 675486"/>
              <a:gd name="connsiteX9" fmla="*/ 237724 w 921860"/>
              <a:gd name="connsiteY9" fmla="*/ 675486 h 675486"/>
              <a:gd name="connsiteX0" fmla="*/ 237610 w 921746"/>
              <a:gd name="connsiteY0" fmla="*/ 675486 h 675486"/>
              <a:gd name="connsiteX1" fmla="*/ 316303 w 921746"/>
              <a:gd name="connsiteY1" fmla="*/ 636155 h 675486"/>
              <a:gd name="connsiteX2" fmla="*/ 555661 w 921746"/>
              <a:gd name="connsiteY2" fmla="*/ 623399 h 675486"/>
              <a:gd name="connsiteX3" fmla="*/ 871399 w 921746"/>
              <a:gd name="connsiteY3" fmla="*/ 489439 h 675486"/>
              <a:gd name="connsiteX4" fmla="*/ 907145 w 921746"/>
              <a:gd name="connsiteY4" fmla="*/ 191634 h 675486"/>
              <a:gd name="connsiteX5" fmla="*/ 728609 w 921746"/>
              <a:gd name="connsiteY5" fmla="*/ 4479 h 675486"/>
              <a:gd name="connsiteX6" fmla="*/ 205021 w 921746"/>
              <a:gd name="connsiteY6" fmla="*/ 90633 h 675486"/>
              <a:gd name="connsiteX7" fmla="*/ 19329 w 921746"/>
              <a:gd name="connsiteY7" fmla="*/ 267125 h 675486"/>
              <a:gd name="connsiteX8" fmla="*/ 232703 w 921746"/>
              <a:gd name="connsiteY8" fmla="*/ 610024 h 675486"/>
              <a:gd name="connsiteX9" fmla="*/ 237610 w 921746"/>
              <a:gd name="connsiteY9" fmla="*/ 675486 h 675486"/>
              <a:gd name="connsiteX0" fmla="*/ 234474 w 918610"/>
              <a:gd name="connsiteY0" fmla="*/ 675486 h 675486"/>
              <a:gd name="connsiteX1" fmla="*/ 313167 w 918610"/>
              <a:gd name="connsiteY1" fmla="*/ 636155 h 675486"/>
              <a:gd name="connsiteX2" fmla="*/ 552525 w 918610"/>
              <a:gd name="connsiteY2" fmla="*/ 623399 h 675486"/>
              <a:gd name="connsiteX3" fmla="*/ 868263 w 918610"/>
              <a:gd name="connsiteY3" fmla="*/ 489439 h 675486"/>
              <a:gd name="connsiteX4" fmla="*/ 904009 w 918610"/>
              <a:gd name="connsiteY4" fmla="*/ 191634 h 675486"/>
              <a:gd name="connsiteX5" fmla="*/ 725473 w 918610"/>
              <a:gd name="connsiteY5" fmla="*/ 4479 h 675486"/>
              <a:gd name="connsiteX6" fmla="*/ 201885 w 918610"/>
              <a:gd name="connsiteY6" fmla="*/ 90633 h 675486"/>
              <a:gd name="connsiteX7" fmla="*/ 16193 w 918610"/>
              <a:gd name="connsiteY7" fmla="*/ 267125 h 675486"/>
              <a:gd name="connsiteX8" fmla="*/ 229567 w 918610"/>
              <a:gd name="connsiteY8" fmla="*/ 610024 h 675486"/>
              <a:gd name="connsiteX9" fmla="*/ 234474 w 918610"/>
              <a:gd name="connsiteY9" fmla="*/ 675486 h 675486"/>
              <a:gd name="connsiteX0" fmla="*/ 234474 w 918610"/>
              <a:gd name="connsiteY0" fmla="*/ 675486 h 675486"/>
              <a:gd name="connsiteX1" fmla="*/ 306951 w 918610"/>
              <a:gd name="connsiteY1" fmla="*/ 637256 h 675486"/>
              <a:gd name="connsiteX2" fmla="*/ 552525 w 918610"/>
              <a:gd name="connsiteY2" fmla="*/ 623399 h 675486"/>
              <a:gd name="connsiteX3" fmla="*/ 868263 w 918610"/>
              <a:gd name="connsiteY3" fmla="*/ 489439 h 675486"/>
              <a:gd name="connsiteX4" fmla="*/ 904009 w 918610"/>
              <a:gd name="connsiteY4" fmla="*/ 191634 h 675486"/>
              <a:gd name="connsiteX5" fmla="*/ 725473 w 918610"/>
              <a:gd name="connsiteY5" fmla="*/ 4479 h 675486"/>
              <a:gd name="connsiteX6" fmla="*/ 201885 w 918610"/>
              <a:gd name="connsiteY6" fmla="*/ 90633 h 675486"/>
              <a:gd name="connsiteX7" fmla="*/ 16193 w 918610"/>
              <a:gd name="connsiteY7" fmla="*/ 267125 h 675486"/>
              <a:gd name="connsiteX8" fmla="*/ 229567 w 918610"/>
              <a:gd name="connsiteY8" fmla="*/ 610024 h 675486"/>
              <a:gd name="connsiteX9" fmla="*/ 234474 w 918610"/>
              <a:gd name="connsiteY9" fmla="*/ 675486 h 675486"/>
              <a:gd name="connsiteX0" fmla="*/ 235490 w 919626"/>
              <a:gd name="connsiteY0" fmla="*/ 675486 h 675486"/>
              <a:gd name="connsiteX1" fmla="*/ 307967 w 919626"/>
              <a:gd name="connsiteY1" fmla="*/ 637256 h 675486"/>
              <a:gd name="connsiteX2" fmla="*/ 553541 w 919626"/>
              <a:gd name="connsiteY2" fmla="*/ 623399 h 675486"/>
              <a:gd name="connsiteX3" fmla="*/ 869279 w 919626"/>
              <a:gd name="connsiteY3" fmla="*/ 489439 h 675486"/>
              <a:gd name="connsiteX4" fmla="*/ 905025 w 919626"/>
              <a:gd name="connsiteY4" fmla="*/ 191634 h 675486"/>
              <a:gd name="connsiteX5" fmla="*/ 726489 w 919626"/>
              <a:gd name="connsiteY5" fmla="*/ 4479 h 675486"/>
              <a:gd name="connsiteX6" fmla="*/ 202901 w 919626"/>
              <a:gd name="connsiteY6" fmla="*/ 90633 h 675486"/>
              <a:gd name="connsiteX7" fmla="*/ 17209 w 919626"/>
              <a:gd name="connsiteY7" fmla="*/ 267125 h 675486"/>
              <a:gd name="connsiteX8" fmla="*/ 222584 w 919626"/>
              <a:gd name="connsiteY8" fmla="*/ 614126 h 675486"/>
              <a:gd name="connsiteX9" fmla="*/ 235490 w 919626"/>
              <a:gd name="connsiteY9" fmla="*/ 675486 h 675486"/>
              <a:gd name="connsiteX0" fmla="*/ 235490 w 919626"/>
              <a:gd name="connsiteY0" fmla="*/ 675486 h 675486"/>
              <a:gd name="connsiteX1" fmla="*/ 301751 w 919626"/>
              <a:gd name="connsiteY1" fmla="*/ 638357 h 675486"/>
              <a:gd name="connsiteX2" fmla="*/ 553541 w 919626"/>
              <a:gd name="connsiteY2" fmla="*/ 623399 h 675486"/>
              <a:gd name="connsiteX3" fmla="*/ 869279 w 919626"/>
              <a:gd name="connsiteY3" fmla="*/ 489439 h 675486"/>
              <a:gd name="connsiteX4" fmla="*/ 905025 w 919626"/>
              <a:gd name="connsiteY4" fmla="*/ 191634 h 675486"/>
              <a:gd name="connsiteX5" fmla="*/ 726489 w 919626"/>
              <a:gd name="connsiteY5" fmla="*/ 4479 h 675486"/>
              <a:gd name="connsiteX6" fmla="*/ 202901 w 919626"/>
              <a:gd name="connsiteY6" fmla="*/ 90633 h 675486"/>
              <a:gd name="connsiteX7" fmla="*/ 17209 w 919626"/>
              <a:gd name="connsiteY7" fmla="*/ 267125 h 675486"/>
              <a:gd name="connsiteX8" fmla="*/ 222584 w 919626"/>
              <a:gd name="connsiteY8" fmla="*/ 614126 h 675486"/>
              <a:gd name="connsiteX9" fmla="*/ 235490 w 919626"/>
              <a:gd name="connsiteY9" fmla="*/ 675486 h 675486"/>
              <a:gd name="connsiteX0" fmla="*/ 236660 w 920796"/>
              <a:gd name="connsiteY0" fmla="*/ 675486 h 675486"/>
              <a:gd name="connsiteX1" fmla="*/ 302921 w 920796"/>
              <a:gd name="connsiteY1" fmla="*/ 638357 h 675486"/>
              <a:gd name="connsiteX2" fmla="*/ 554711 w 920796"/>
              <a:gd name="connsiteY2" fmla="*/ 623399 h 675486"/>
              <a:gd name="connsiteX3" fmla="*/ 870449 w 920796"/>
              <a:gd name="connsiteY3" fmla="*/ 489439 h 675486"/>
              <a:gd name="connsiteX4" fmla="*/ 906195 w 920796"/>
              <a:gd name="connsiteY4" fmla="*/ 191634 h 675486"/>
              <a:gd name="connsiteX5" fmla="*/ 727659 w 920796"/>
              <a:gd name="connsiteY5" fmla="*/ 4479 h 675486"/>
              <a:gd name="connsiteX6" fmla="*/ 204071 w 920796"/>
              <a:gd name="connsiteY6" fmla="*/ 90633 h 675486"/>
              <a:gd name="connsiteX7" fmla="*/ 18379 w 920796"/>
              <a:gd name="connsiteY7" fmla="*/ 267125 h 675486"/>
              <a:gd name="connsiteX8" fmla="*/ 223754 w 920796"/>
              <a:gd name="connsiteY8" fmla="*/ 614126 h 675486"/>
              <a:gd name="connsiteX9" fmla="*/ 236660 w 920796"/>
              <a:gd name="connsiteY9" fmla="*/ 675486 h 675486"/>
              <a:gd name="connsiteX0" fmla="*/ 236660 w 924042"/>
              <a:gd name="connsiteY0" fmla="*/ 674029 h 674029"/>
              <a:gd name="connsiteX1" fmla="*/ 302921 w 924042"/>
              <a:gd name="connsiteY1" fmla="*/ 636900 h 674029"/>
              <a:gd name="connsiteX2" fmla="*/ 554711 w 924042"/>
              <a:gd name="connsiteY2" fmla="*/ 621942 h 674029"/>
              <a:gd name="connsiteX3" fmla="*/ 870449 w 924042"/>
              <a:gd name="connsiteY3" fmla="*/ 487982 h 674029"/>
              <a:gd name="connsiteX4" fmla="*/ 910627 w 924042"/>
              <a:gd name="connsiteY4" fmla="*/ 192078 h 674029"/>
              <a:gd name="connsiteX5" fmla="*/ 727659 w 924042"/>
              <a:gd name="connsiteY5" fmla="*/ 3022 h 674029"/>
              <a:gd name="connsiteX6" fmla="*/ 204071 w 924042"/>
              <a:gd name="connsiteY6" fmla="*/ 89176 h 674029"/>
              <a:gd name="connsiteX7" fmla="*/ 18379 w 924042"/>
              <a:gd name="connsiteY7" fmla="*/ 265668 h 674029"/>
              <a:gd name="connsiteX8" fmla="*/ 223754 w 924042"/>
              <a:gd name="connsiteY8" fmla="*/ 612669 h 674029"/>
              <a:gd name="connsiteX9" fmla="*/ 236660 w 924042"/>
              <a:gd name="connsiteY9" fmla="*/ 674029 h 674029"/>
              <a:gd name="connsiteX0" fmla="*/ 236660 w 923289"/>
              <a:gd name="connsiteY0" fmla="*/ 677077 h 677077"/>
              <a:gd name="connsiteX1" fmla="*/ 302921 w 923289"/>
              <a:gd name="connsiteY1" fmla="*/ 639948 h 677077"/>
              <a:gd name="connsiteX2" fmla="*/ 554711 w 923289"/>
              <a:gd name="connsiteY2" fmla="*/ 624990 h 677077"/>
              <a:gd name="connsiteX3" fmla="*/ 870449 w 923289"/>
              <a:gd name="connsiteY3" fmla="*/ 491030 h 677077"/>
              <a:gd name="connsiteX4" fmla="*/ 910627 w 923289"/>
              <a:gd name="connsiteY4" fmla="*/ 195126 h 677077"/>
              <a:gd name="connsiteX5" fmla="*/ 737874 w 923289"/>
              <a:gd name="connsiteY5" fmla="*/ 2918 h 677077"/>
              <a:gd name="connsiteX6" fmla="*/ 204071 w 923289"/>
              <a:gd name="connsiteY6" fmla="*/ 92224 h 677077"/>
              <a:gd name="connsiteX7" fmla="*/ 18379 w 923289"/>
              <a:gd name="connsiteY7" fmla="*/ 268716 h 677077"/>
              <a:gd name="connsiteX8" fmla="*/ 223754 w 923289"/>
              <a:gd name="connsiteY8" fmla="*/ 615717 h 677077"/>
              <a:gd name="connsiteX9" fmla="*/ 236660 w 923289"/>
              <a:gd name="connsiteY9" fmla="*/ 677077 h 677077"/>
              <a:gd name="connsiteX0" fmla="*/ 236660 w 923277"/>
              <a:gd name="connsiteY0" fmla="*/ 684928 h 684928"/>
              <a:gd name="connsiteX1" fmla="*/ 302921 w 923277"/>
              <a:gd name="connsiteY1" fmla="*/ 647799 h 684928"/>
              <a:gd name="connsiteX2" fmla="*/ 554711 w 923277"/>
              <a:gd name="connsiteY2" fmla="*/ 632841 h 684928"/>
              <a:gd name="connsiteX3" fmla="*/ 870449 w 923277"/>
              <a:gd name="connsiteY3" fmla="*/ 498881 h 684928"/>
              <a:gd name="connsiteX4" fmla="*/ 910627 w 923277"/>
              <a:gd name="connsiteY4" fmla="*/ 202977 h 684928"/>
              <a:gd name="connsiteX5" fmla="*/ 738044 w 923277"/>
              <a:gd name="connsiteY5" fmla="*/ 2683 h 684928"/>
              <a:gd name="connsiteX6" fmla="*/ 204071 w 923277"/>
              <a:gd name="connsiteY6" fmla="*/ 100075 h 684928"/>
              <a:gd name="connsiteX7" fmla="*/ 18379 w 923277"/>
              <a:gd name="connsiteY7" fmla="*/ 276567 h 684928"/>
              <a:gd name="connsiteX8" fmla="*/ 223754 w 923277"/>
              <a:gd name="connsiteY8" fmla="*/ 623568 h 684928"/>
              <a:gd name="connsiteX9" fmla="*/ 236660 w 923277"/>
              <a:gd name="connsiteY9" fmla="*/ 684928 h 684928"/>
              <a:gd name="connsiteX0" fmla="*/ 236660 w 923277"/>
              <a:gd name="connsiteY0" fmla="*/ 685385 h 685385"/>
              <a:gd name="connsiteX1" fmla="*/ 302921 w 923277"/>
              <a:gd name="connsiteY1" fmla="*/ 648256 h 685385"/>
              <a:gd name="connsiteX2" fmla="*/ 554711 w 923277"/>
              <a:gd name="connsiteY2" fmla="*/ 633298 h 685385"/>
              <a:gd name="connsiteX3" fmla="*/ 870449 w 923277"/>
              <a:gd name="connsiteY3" fmla="*/ 499338 h 685385"/>
              <a:gd name="connsiteX4" fmla="*/ 910627 w 923277"/>
              <a:gd name="connsiteY4" fmla="*/ 203434 h 685385"/>
              <a:gd name="connsiteX5" fmla="*/ 738044 w 923277"/>
              <a:gd name="connsiteY5" fmla="*/ 3140 h 685385"/>
              <a:gd name="connsiteX6" fmla="*/ 195293 w 923277"/>
              <a:gd name="connsiteY6" fmla="*/ 94802 h 685385"/>
              <a:gd name="connsiteX7" fmla="*/ 18379 w 923277"/>
              <a:gd name="connsiteY7" fmla="*/ 277024 h 685385"/>
              <a:gd name="connsiteX8" fmla="*/ 223754 w 923277"/>
              <a:gd name="connsiteY8" fmla="*/ 624025 h 685385"/>
              <a:gd name="connsiteX9" fmla="*/ 236660 w 923277"/>
              <a:gd name="connsiteY9" fmla="*/ 685385 h 685385"/>
              <a:gd name="connsiteX0" fmla="*/ 238970 w 925587"/>
              <a:gd name="connsiteY0" fmla="*/ 685330 h 685330"/>
              <a:gd name="connsiteX1" fmla="*/ 305231 w 925587"/>
              <a:gd name="connsiteY1" fmla="*/ 648201 h 685330"/>
              <a:gd name="connsiteX2" fmla="*/ 557021 w 925587"/>
              <a:gd name="connsiteY2" fmla="*/ 633243 h 685330"/>
              <a:gd name="connsiteX3" fmla="*/ 872759 w 925587"/>
              <a:gd name="connsiteY3" fmla="*/ 499283 h 685330"/>
              <a:gd name="connsiteX4" fmla="*/ 912937 w 925587"/>
              <a:gd name="connsiteY4" fmla="*/ 203379 h 685330"/>
              <a:gd name="connsiteX5" fmla="*/ 740354 w 925587"/>
              <a:gd name="connsiteY5" fmla="*/ 3085 h 685330"/>
              <a:gd name="connsiteX6" fmla="*/ 197603 w 925587"/>
              <a:gd name="connsiteY6" fmla="*/ 94747 h 685330"/>
              <a:gd name="connsiteX7" fmla="*/ 17988 w 925587"/>
              <a:gd name="connsiteY7" fmla="*/ 267917 h 685330"/>
              <a:gd name="connsiteX8" fmla="*/ 226064 w 925587"/>
              <a:gd name="connsiteY8" fmla="*/ 623970 h 685330"/>
              <a:gd name="connsiteX9" fmla="*/ 238970 w 925587"/>
              <a:gd name="connsiteY9" fmla="*/ 685330 h 685330"/>
              <a:gd name="connsiteX0" fmla="*/ 238970 w 925587"/>
              <a:gd name="connsiteY0" fmla="*/ 685330 h 685330"/>
              <a:gd name="connsiteX1" fmla="*/ 305231 w 925587"/>
              <a:gd name="connsiteY1" fmla="*/ 648201 h 685330"/>
              <a:gd name="connsiteX2" fmla="*/ 557021 w 925587"/>
              <a:gd name="connsiteY2" fmla="*/ 633243 h 685330"/>
              <a:gd name="connsiteX3" fmla="*/ 872759 w 925587"/>
              <a:gd name="connsiteY3" fmla="*/ 499283 h 685330"/>
              <a:gd name="connsiteX4" fmla="*/ 912937 w 925587"/>
              <a:gd name="connsiteY4" fmla="*/ 203379 h 685330"/>
              <a:gd name="connsiteX5" fmla="*/ 740354 w 925587"/>
              <a:gd name="connsiteY5" fmla="*/ 3085 h 685330"/>
              <a:gd name="connsiteX6" fmla="*/ 197603 w 925587"/>
              <a:gd name="connsiteY6" fmla="*/ 94747 h 685330"/>
              <a:gd name="connsiteX7" fmla="*/ 17988 w 925587"/>
              <a:gd name="connsiteY7" fmla="*/ 267917 h 685330"/>
              <a:gd name="connsiteX8" fmla="*/ 226064 w 925587"/>
              <a:gd name="connsiteY8" fmla="*/ 623970 h 685330"/>
              <a:gd name="connsiteX9" fmla="*/ 238970 w 925587"/>
              <a:gd name="connsiteY9" fmla="*/ 685330 h 685330"/>
              <a:gd name="connsiteX0" fmla="*/ 238970 w 926807"/>
              <a:gd name="connsiteY0" fmla="*/ 647076 h 647076"/>
              <a:gd name="connsiteX1" fmla="*/ 305231 w 926807"/>
              <a:gd name="connsiteY1" fmla="*/ 609947 h 647076"/>
              <a:gd name="connsiteX2" fmla="*/ 557021 w 926807"/>
              <a:gd name="connsiteY2" fmla="*/ 594989 h 647076"/>
              <a:gd name="connsiteX3" fmla="*/ 872759 w 926807"/>
              <a:gd name="connsiteY3" fmla="*/ 461029 h 647076"/>
              <a:gd name="connsiteX4" fmla="*/ 912937 w 926807"/>
              <a:gd name="connsiteY4" fmla="*/ 165125 h 647076"/>
              <a:gd name="connsiteX5" fmla="*/ 723808 w 926807"/>
              <a:gd name="connsiteY5" fmla="*/ 5211 h 647076"/>
              <a:gd name="connsiteX6" fmla="*/ 197603 w 926807"/>
              <a:gd name="connsiteY6" fmla="*/ 56493 h 647076"/>
              <a:gd name="connsiteX7" fmla="*/ 17988 w 926807"/>
              <a:gd name="connsiteY7" fmla="*/ 229663 h 647076"/>
              <a:gd name="connsiteX8" fmla="*/ 226064 w 926807"/>
              <a:gd name="connsiteY8" fmla="*/ 585716 h 647076"/>
              <a:gd name="connsiteX9" fmla="*/ 238970 w 926807"/>
              <a:gd name="connsiteY9" fmla="*/ 647076 h 647076"/>
              <a:gd name="connsiteX0" fmla="*/ 238970 w 933356"/>
              <a:gd name="connsiteY0" fmla="*/ 650456 h 650456"/>
              <a:gd name="connsiteX1" fmla="*/ 305231 w 933356"/>
              <a:gd name="connsiteY1" fmla="*/ 613327 h 650456"/>
              <a:gd name="connsiteX2" fmla="*/ 557021 w 933356"/>
              <a:gd name="connsiteY2" fmla="*/ 598369 h 650456"/>
              <a:gd name="connsiteX3" fmla="*/ 872759 w 933356"/>
              <a:gd name="connsiteY3" fmla="*/ 464409 h 650456"/>
              <a:gd name="connsiteX4" fmla="*/ 921405 w 933356"/>
              <a:gd name="connsiteY4" fmla="*/ 219836 h 650456"/>
              <a:gd name="connsiteX5" fmla="*/ 723808 w 933356"/>
              <a:gd name="connsiteY5" fmla="*/ 8591 h 650456"/>
              <a:gd name="connsiteX6" fmla="*/ 197603 w 933356"/>
              <a:gd name="connsiteY6" fmla="*/ 59873 h 650456"/>
              <a:gd name="connsiteX7" fmla="*/ 17988 w 933356"/>
              <a:gd name="connsiteY7" fmla="*/ 233043 h 650456"/>
              <a:gd name="connsiteX8" fmla="*/ 226064 w 933356"/>
              <a:gd name="connsiteY8" fmla="*/ 589096 h 650456"/>
              <a:gd name="connsiteX9" fmla="*/ 238970 w 933356"/>
              <a:gd name="connsiteY9" fmla="*/ 650456 h 650456"/>
              <a:gd name="connsiteX0" fmla="*/ 238970 w 933356"/>
              <a:gd name="connsiteY0" fmla="*/ 650456 h 650456"/>
              <a:gd name="connsiteX1" fmla="*/ 325366 w 933356"/>
              <a:gd name="connsiteY1" fmla="*/ 614273 h 650456"/>
              <a:gd name="connsiteX2" fmla="*/ 557021 w 933356"/>
              <a:gd name="connsiteY2" fmla="*/ 598369 h 650456"/>
              <a:gd name="connsiteX3" fmla="*/ 872759 w 933356"/>
              <a:gd name="connsiteY3" fmla="*/ 464409 h 650456"/>
              <a:gd name="connsiteX4" fmla="*/ 921405 w 933356"/>
              <a:gd name="connsiteY4" fmla="*/ 219836 h 650456"/>
              <a:gd name="connsiteX5" fmla="*/ 723808 w 933356"/>
              <a:gd name="connsiteY5" fmla="*/ 8591 h 650456"/>
              <a:gd name="connsiteX6" fmla="*/ 197603 w 933356"/>
              <a:gd name="connsiteY6" fmla="*/ 59873 h 650456"/>
              <a:gd name="connsiteX7" fmla="*/ 17988 w 933356"/>
              <a:gd name="connsiteY7" fmla="*/ 233043 h 650456"/>
              <a:gd name="connsiteX8" fmla="*/ 226064 w 933356"/>
              <a:gd name="connsiteY8" fmla="*/ 589096 h 650456"/>
              <a:gd name="connsiteX9" fmla="*/ 238970 w 933356"/>
              <a:gd name="connsiteY9" fmla="*/ 650456 h 650456"/>
              <a:gd name="connsiteX0" fmla="*/ 240584 w 934970"/>
              <a:gd name="connsiteY0" fmla="*/ 650456 h 650456"/>
              <a:gd name="connsiteX1" fmla="*/ 326980 w 934970"/>
              <a:gd name="connsiteY1" fmla="*/ 614273 h 650456"/>
              <a:gd name="connsiteX2" fmla="*/ 558635 w 934970"/>
              <a:gd name="connsiteY2" fmla="*/ 598369 h 650456"/>
              <a:gd name="connsiteX3" fmla="*/ 874373 w 934970"/>
              <a:gd name="connsiteY3" fmla="*/ 464409 h 650456"/>
              <a:gd name="connsiteX4" fmla="*/ 923019 w 934970"/>
              <a:gd name="connsiteY4" fmla="*/ 219836 h 650456"/>
              <a:gd name="connsiteX5" fmla="*/ 725422 w 934970"/>
              <a:gd name="connsiteY5" fmla="*/ 8591 h 650456"/>
              <a:gd name="connsiteX6" fmla="*/ 199217 w 934970"/>
              <a:gd name="connsiteY6" fmla="*/ 59873 h 650456"/>
              <a:gd name="connsiteX7" fmla="*/ 19602 w 934970"/>
              <a:gd name="connsiteY7" fmla="*/ 233043 h 650456"/>
              <a:gd name="connsiteX8" fmla="*/ 217059 w 934970"/>
              <a:gd name="connsiteY8" fmla="*/ 589969 h 650456"/>
              <a:gd name="connsiteX9" fmla="*/ 240584 w 934970"/>
              <a:gd name="connsiteY9" fmla="*/ 650456 h 650456"/>
              <a:gd name="connsiteX0" fmla="*/ 240584 w 935083"/>
              <a:gd name="connsiteY0" fmla="*/ 652498 h 652498"/>
              <a:gd name="connsiteX1" fmla="*/ 326980 w 935083"/>
              <a:gd name="connsiteY1" fmla="*/ 616315 h 652498"/>
              <a:gd name="connsiteX2" fmla="*/ 558635 w 935083"/>
              <a:gd name="connsiteY2" fmla="*/ 600411 h 652498"/>
              <a:gd name="connsiteX3" fmla="*/ 874373 w 935083"/>
              <a:gd name="connsiteY3" fmla="*/ 466451 h 652498"/>
              <a:gd name="connsiteX4" fmla="*/ 923019 w 935083"/>
              <a:gd name="connsiteY4" fmla="*/ 221878 h 652498"/>
              <a:gd name="connsiteX5" fmla="*/ 723902 w 935083"/>
              <a:gd name="connsiteY5" fmla="*/ 8348 h 652498"/>
              <a:gd name="connsiteX6" fmla="*/ 199217 w 935083"/>
              <a:gd name="connsiteY6" fmla="*/ 61915 h 652498"/>
              <a:gd name="connsiteX7" fmla="*/ 19602 w 935083"/>
              <a:gd name="connsiteY7" fmla="*/ 235085 h 652498"/>
              <a:gd name="connsiteX8" fmla="*/ 217059 w 935083"/>
              <a:gd name="connsiteY8" fmla="*/ 592011 h 652498"/>
              <a:gd name="connsiteX9" fmla="*/ 240584 w 935083"/>
              <a:gd name="connsiteY9" fmla="*/ 652498 h 652498"/>
              <a:gd name="connsiteX0" fmla="*/ 240584 w 935083"/>
              <a:gd name="connsiteY0" fmla="*/ 690718 h 690718"/>
              <a:gd name="connsiteX1" fmla="*/ 326980 w 935083"/>
              <a:gd name="connsiteY1" fmla="*/ 654535 h 690718"/>
              <a:gd name="connsiteX2" fmla="*/ 558635 w 935083"/>
              <a:gd name="connsiteY2" fmla="*/ 638631 h 690718"/>
              <a:gd name="connsiteX3" fmla="*/ 874373 w 935083"/>
              <a:gd name="connsiteY3" fmla="*/ 504671 h 690718"/>
              <a:gd name="connsiteX4" fmla="*/ 923019 w 935083"/>
              <a:gd name="connsiteY4" fmla="*/ 260098 h 690718"/>
              <a:gd name="connsiteX5" fmla="*/ 723902 w 935083"/>
              <a:gd name="connsiteY5" fmla="*/ 46568 h 690718"/>
              <a:gd name="connsiteX6" fmla="*/ 199217 w 935083"/>
              <a:gd name="connsiteY6" fmla="*/ 100135 h 690718"/>
              <a:gd name="connsiteX7" fmla="*/ 19602 w 935083"/>
              <a:gd name="connsiteY7" fmla="*/ 273305 h 690718"/>
              <a:gd name="connsiteX8" fmla="*/ 217059 w 935083"/>
              <a:gd name="connsiteY8" fmla="*/ 630231 h 690718"/>
              <a:gd name="connsiteX9" fmla="*/ 240584 w 935083"/>
              <a:gd name="connsiteY9" fmla="*/ 690718 h 690718"/>
              <a:gd name="connsiteX0" fmla="*/ 240584 w 934424"/>
              <a:gd name="connsiteY0" fmla="*/ 718729 h 718729"/>
              <a:gd name="connsiteX1" fmla="*/ 326980 w 934424"/>
              <a:gd name="connsiteY1" fmla="*/ 682546 h 718729"/>
              <a:gd name="connsiteX2" fmla="*/ 558635 w 934424"/>
              <a:gd name="connsiteY2" fmla="*/ 666642 h 718729"/>
              <a:gd name="connsiteX3" fmla="*/ 874373 w 934424"/>
              <a:gd name="connsiteY3" fmla="*/ 532682 h 718729"/>
              <a:gd name="connsiteX4" fmla="*/ 923019 w 934424"/>
              <a:gd name="connsiteY4" fmla="*/ 288109 h 718729"/>
              <a:gd name="connsiteX5" fmla="*/ 732809 w 934424"/>
              <a:gd name="connsiteY5" fmla="*/ 41324 h 718729"/>
              <a:gd name="connsiteX6" fmla="*/ 199217 w 934424"/>
              <a:gd name="connsiteY6" fmla="*/ 128146 h 718729"/>
              <a:gd name="connsiteX7" fmla="*/ 19602 w 934424"/>
              <a:gd name="connsiteY7" fmla="*/ 301316 h 718729"/>
              <a:gd name="connsiteX8" fmla="*/ 217059 w 934424"/>
              <a:gd name="connsiteY8" fmla="*/ 658242 h 718729"/>
              <a:gd name="connsiteX9" fmla="*/ 240584 w 934424"/>
              <a:gd name="connsiteY9" fmla="*/ 718729 h 718729"/>
              <a:gd name="connsiteX0" fmla="*/ 240584 w 934424"/>
              <a:gd name="connsiteY0" fmla="*/ 722533 h 722533"/>
              <a:gd name="connsiteX1" fmla="*/ 326980 w 934424"/>
              <a:gd name="connsiteY1" fmla="*/ 686350 h 722533"/>
              <a:gd name="connsiteX2" fmla="*/ 558635 w 934424"/>
              <a:gd name="connsiteY2" fmla="*/ 670446 h 722533"/>
              <a:gd name="connsiteX3" fmla="*/ 874373 w 934424"/>
              <a:gd name="connsiteY3" fmla="*/ 536486 h 722533"/>
              <a:gd name="connsiteX4" fmla="*/ 923019 w 934424"/>
              <a:gd name="connsiteY4" fmla="*/ 291913 h 722533"/>
              <a:gd name="connsiteX5" fmla="*/ 732809 w 934424"/>
              <a:gd name="connsiteY5" fmla="*/ 45128 h 722533"/>
              <a:gd name="connsiteX6" fmla="*/ 199217 w 934424"/>
              <a:gd name="connsiteY6" fmla="*/ 131950 h 722533"/>
              <a:gd name="connsiteX7" fmla="*/ 19602 w 934424"/>
              <a:gd name="connsiteY7" fmla="*/ 305120 h 722533"/>
              <a:gd name="connsiteX8" fmla="*/ 217059 w 934424"/>
              <a:gd name="connsiteY8" fmla="*/ 662046 h 722533"/>
              <a:gd name="connsiteX9" fmla="*/ 240584 w 934424"/>
              <a:gd name="connsiteY9" fmla="*/ 722533 h 722533"/>
              <a:gd name="connsiteX0" fmla="*/ 240584 w 934424"/>
              <a:gd name="connsiteY0" fmla="*/ 720450 h 720450"/>
              <a:gd name="connsiteX1" fmla="*/ 326980 w 934424"/>
              <a:gd name="connsiteY1" fmla="*/ 684267 h 720450"/>
              <a:gd name="connsiteX2" fmla="*/ 558635 w 934424"/>
              <a:gd name="connsiteY2" fmla="*/ 668363 h 720450"/>
              <a:gd name="connsiteX3" fmla="*/ 874373 w 934424"/>
              <a:gd name="connsiteY3" fmla="*/ 534403 h 720450"/>
              <a:gd name="connsiteX4" fmla="*/ 923019 w 934424"/>
              <a:gd name="connsiteY4" fmla="*/ 289830 h 720450"/>
              <a:gd name="connsiteX5" fmla="*/ 732809 w 934424"/>
              <a:gd name="connsiteY5" fmla="*/ 43045 h 720450"/>
              <a:gd name="connsiteX6" fmla="*/ 199217 w 934424"/>
              <a:gd name="connsiteY6" fmla="*/ 129867 h 720450"/>
              <a:gd name="connsiteX7" fmla="*/ 19602 w 934424"/>
              <a:gd name="connsiteY7" fmla="*/ 303037 h 720450"/>
              <a:gd name="connsiteX8" fmla="*/ 217059 w 934424"/>
              <a:gd name="connsiteY8" fmla="*/ 659963 h 720450"/>
              <a:gd name="connsiteX9" fmla="*/ 240584 w 934424"/>
              <a:gd name="connsiteY9" fmla="*/ 720450 h 720450"/>
              <a:gd name="connsiteX0" fmla="*/ 240584 w 934424"/>
              <a:gd name="connsiteY0" fmla="*/ 685029 h 685029"/>
              <a:gd name="connsiteX1" fmla="*/ 326980 w 934424"/>
              <a:gd name="connsiteY1" fmla="*/ 648846 h 685029"/>
              <a:gd name="connsiteX2" fmla="*/ 558635 w 934424"/>
              <a:gd name="connsiteY2" fmla="*/ 632942 h 685029"/>
              <a:gd name="connsiteX3" fmla="*/ 874373 w 934424"/>
              <a:gd name="connsiteY3" fmla="*/ 498982 h 685029"/>
              <a:gd name="connsiteX4" fmla="*/ 923019 w 934424"/>
              <a:gd name="connsiteY4" fmla="*/ 254409 h 685029"/>
              <a:gd name="connsiteX5" fmla="*/ 732809 w 934424"/>
              <a:gd name="connsiteY5" fmla="*/ 7624 h 685029"/>
              <a:gd name="connsiteX6" fmla="*/ 194656 w 934424"/>
              <a:gd name="connsiteY6" fmla="*/ 87592 h 685029"/>
              <a:gd name="connsiteX7" fmla="*/ 19602 w 934424"/>
              <a:gd name="connsiteY7" fmla="*/ 267616 h 685029"/>
              <a:gd name="connsiteX8" fmla="*/ 217059 w 934424"/>
              <a:gd name="connsiteY8" fmla="*/ 624542 h 685029"/>
              <a:gd name="connsiteX9" fmla="*/ 240584 w 934424"/>
              <a:gd name="connsiteY9" fmla="*/ 685029 h 685029"/>
              <a:gd name="connsiteX0" fmla="*/ 240584 w 934424"/>
              <a:gd name="connsiteY0" fmla="*/ 687685 h 687685"/>
              <a:gd name="connsiteX1" fmla="*/ 326980 w 934424"/>
              <a:gd name="connsiteY1" fmla="*/ 651502 h 687685"/>
              <a:gd name="connsiteX2" fmla="*/ 558635 w 934424"/>
              <a:gd name="connsiteY2" fmla="*/ 635598 h 687685"/>
              <a:gd name="connsiteX3" fmla="*/ 874373 w 934424"/>
              <a:gd name="connsiteY3" fmla="*/ 501638 h 687685"/>
              <a:gd name="connsiteX4" fmla="*/ 923019 w 934424"/>
              <a:gd name="connsiteY4" fmla="*/ 257065 h 687685"/>
              <a:gd name="connsiteX5" fmla="*/ 732809 w 934424"/>
              <a:gd name="connsiteY5" fmla="*/ 10280 h 687685"/>
              <a:gd name="connsiteX6" fmla="*/ 228697 w 934424"/>
              <a:gd name="connsiteY6" fmla="*/ 75553 h 687685"/>
              <a:gd name="connsiteX7" fmla="*/ 19602 w 934424"/>
              <a:gd name="connsiteY7" fmla="*/ 270272 h 687685"/>
              <a:gd name="connsiteX8" fmla="*/ 217059 w 934424"/>
              <a:gd name="connsiteY8" fmla="*/ 627198 h 687685"/>
              <a:gd name="connsiteX9" fmla="*/ 240584 w 934424"/>
              <a:gd name="connsiteY9" fmla="*/ 687685 h 687685"/>
              <a:gd name="connsiteX0" fmla="*/ 240584 w 930983"/>
              <a:gd name="connsiteY0" fmla="*/ 687685 h 687685"/>
              <a:gd name="connsiteX1" fmla="*/ 326980 w 930983"/>
              <a:gd name="connsiteY1" fmla="*/ 651502 h 687685"/>
              <a:gd name="connsiteX2" fmla="*/ 558635 w 930983"/>
              <a:gd name="connsiteY2" fmla="*/ 635598 h 687685"/>
              <a:gd name="connsiteX3" fmla="*/ 861448 w 930983"/>
              <a:gd name="connsiteY3" fmla="*/ 482219 h 687685"/>
              <a:gd name="connsiteX4" fmla="*/ 923019 w 930983"/>
              <a:gd name="connsiteY4" fmla="*/ 257065 h 687685"/>
              <a:gd name="connsiteX5" fmla="*/ 732809 w 930983"/>
              <a:gd name="connsiteY5" fmla="*/ 10280 h 687685"/>
              <a:gd name="connsiteX6" fmla="*/ 228697 w 930983"/>
              <a:gd name="connsiteY6" fmla="*/ 75553 h 687685"/>
              <a:gd name="connsiteX7" fmla="*/ 19602 w 930983"/>
              <a:gd name="connsiteY7" fmla="*/ 270272 h 687685"/>
              <a:gd name="connsiteX8" fmla="*/ 217059 w 930983"/>
              <a:gd name="connsiteY8" fmla="*/ 627198 h 687685"/>
              <a:gd name="connsiteX9" fmla="*/ 240584 w 930983"/>
              <a:gd name="connsiteY9" fmla="*/ 687685 h 687685"/>
              <a:gd name="connsiteX0" fmla="*/ 240584 w 942621"/>
              <a:gd name="connsiteY0" fmla="*/ 687685 h 687685"/>
              <a:gd name="connsiteX1" fmla="*/ 326980 w 942621"/>
              <a:gd name="connsiteY1" fmla="*/ 651502 h 687685"/>
              <a:gd name="connsiteX2" fmla="*/ 558635 w 942621"/>
              <a:gd name="connsiteY2" fmla="*/ 635598 h 687685"/>
              <a:gd name="connsiteX3" fmla="*/ 895330 w 942621"/>
              <a:gd name="connsiteY3" fmla="*/ 442594 h 687685"/>
              <a:gd name="connsiteX4" fmla="*/ 923019 w 942621"/>
              <a:gd name="connsiteY4" fmla="*/ 257065 h 687685"/>
              <a:gd name="connsiteX5" fmla="*/ 732809 w 942621"/>
              <a:gd name="connsiteY5" fmla="*/ 10280 h 687685"/>
              <a:gd name="connsiteX6" fmla="*/ 228697 w 942621"/>
              <a:gd name="connsiteY6" fmla="*/ 75553 h 687685"/>
              <a:gd name="connsiteX7" fmla="*/ 19602 w 942621"/>
              <a:gd name="connsiteY7" fmla="*/ 270272 h 687685"/>
              <a:gd name="connsiteX8" fmla="*/ 217059 w 942621"/>
              <a:gd name="connsiteY8" fmla="*/ 627198 h 687685"/>
              <a:gd name="connsiteX9" fmla="*/ 240584 w 942621"/>
              <a:gd name="connsiteY9" fmla="*/ 687685 h 687685"/>
              <a:gd name="connsiteX0" fmla="*/ 240584 w 941338"/>
              <a:gd name="connsiteY0" fmla="*/ 687685 h 687685"/>
              <a:gd name="connsiteX1" fmla="*/ 326980 w 941338"/>
              <a:gd name="connsiteY1" fmla="*/ 651502 h 687685"/>
              <a:gd name="connsiteX2" fmla="*/ 583099 w 941338"/>
              <a:gd name="connsiteY2" fmla="*/ 614744 h 687685"/>
              <a:gd name="connsiteX3" fmla="*/ 895330 w 941338"/>
              <a:gd name="connsiteY3" fmla="*/ 442594 h 687685"/>
              <a:gd name="connsiteX4" fmla="*/ 923019 w 941338"/>
              <a:gd name="connsiteY4" fmla="*/ 257065 h 687685"/>
              <a:gd name="connsiteX5" fmla="*/ 732809 w 941338"/>
              <a:gd name="connsiteY5" fmla="*/ 10280 h 687685"/>
              <a:gd name="connsiteX6" fmla="*/ 228697 w 941338"/>
              <a:gd name="connsiteY6" fmla="*/ 75553 h 687685"/>
              <a:gd name="connsiteX7" fmla="*/ 19602 w 941338"/>
              <a:gd name="connsiteY7" fmla="*/ 270272 h 687685"/>
              <a:gd name="connsiteX8" fmla="*/ 217059 w 941338"/>
              <a:gd name="connsiteY8" fmla="*/ 627198 h 687685"/>
              <a:gd name="connsiteX9" fmla="*/ 240584 w 941338"/>
              <a:gd name="connsiteY9" fmla="*/ 687685 h 687685"/>
              <a:gd name="connsiteX0" fmla="*/ 243122 w 943876"/>
              <a:gd name="connsiteY0" fmla="*/ 687685 h 687685"/>
              <a:gd name="connsiteX1" fmla="*/ 329518 w 943876"/>
              <a:gd name="connsiteY1" fmla="*/ 651502 h 687685"/>
              <a:gd name="connsiteX2" fmla="*/ 585637 w 943876"/>
              <a:gd name="connsiteY2" fmla="*/ 614744 h 687685"/>
              <a:gd name="connsiteX3" fmla="*/ 897868 w 943876"/>
              <a:gd name="connsiteY3" fmla="*/ 442594 h 687685"/>
              <a:gd name="connsiteX4" fmla="*/ 925557 w 943876"/>
              <a:gd name="connsiteY4" fmla="*/ 257065 h 687685"/>
              <a:gd name="connsiteX5" fmla="*/ 735347 w 943876"/>
              <a:gd name="connsiteY5" fmla="*/ 10280 h 687685"/>
              <a:gd name="connsiteX6" fmla="*/ 231235 w 943876"/>
              <a:gd name="connsiteY6" fmla="*/ 75553 h 687685"/>
              <a:gd name="connsiteX7" fmla="*/ 22140 w 943876"/>
              <a:gd name="connsiteY7" fmla="*/ 270272 h 687685"/>
              <a:gd name="connsiteX8" fmla="*/ 219597 w 943876"/>
              <a:gd name="connsiteY8" fmla="*/ 627198 h 687685"/>
              <a:gd name="connsiteX9" fmla="*/ 243122 w 943876"/>
              <a:gd name="connsiteY9" fmla="*/ 687685 h 687685"/>
              <a:gd name="connsiteX0" fmla="*/ 270951 w 971705"/>
              <a:gd name="connsiteY0" fmla="*/ 687201 h 687201"/>
              <a:gd name="connsiteX1" fmla="*/ 357347 w 971705"/>
              <a:gd name="connsiteY1" fmla="*/ 651018 h 687201"/>
              <a:gd name="connsiteX2" fmla="*/ 613466 w 971705"/>
              <a:gd name="connsiteY2" fmla="*/ 614260 h 687201"/>
              <a:gd name="connsiteX3" fmla="*/ 925697 w 971705"/>
              <a:gd name="connsiteY3" fmla="*/ 442110 h 687201"/>
              <a:gd name="connsiteX4" fmla="*/ 953386 w 971705"/>
              <a:gd name="connsiteY4" fmla="*/ 256581 h 687201"/>
              <a:gd name="connsiteX5" fmla="*/ 763176 w 971705"/>
              <a:gd name="connsiteY5" fmla="*/ 9796 h 687201"/>
              <a:gd name="connsiteX6" fmla="*/ 259064 w 971705"/>
              <a:gd name="connsiteY6" fmla="*/ 75069 h 687201"/>
              <a:gd name="connsiteX7" fmla="*/ 16950 w 971705"/>
              <a:gd name="connsiteY7" fmla="*/ 313452 h 687201"/>
              <a:gd name="connsiteX8" fmla="*/ 247426 w 971705"/>
              <a:gd name="connsiteY8" fmla="*/ 626714 h 687201"/>
              <a:gd name="connsiteX9" fmla="*/ 270951 w 971705"/>
              <a:gd name="connsiteY9" fmla="*/ 687201 h 687201"/>
              <a:gd name="connsiteX0" fmla="*/ 238078 w 938832"/>
              <a:gd name="connsiteY0" fmla="*/ 686664 h 686664"/>
              <a:gd name="connsiteX1" fmla="*/ 324474 w 938832"/>
              <a:gd name="connsiteY1" fmla="*/ 650481 h 686664"/>
              <a:gd name="connsiteX2" fmla="*/ 580593 w 938832"/>
              <a:gd name="connsiteY2" fmla="*/ 613723 h 686664"/>
              <a:gd name="connsiteX3" fmla="*/ 892824 w 938832"/>
              <a:gd name="connsiteY3" fmla="*/ 441573 h 686664"/>
              <a:gd name="connsiteX4" fmla="*/ 920513 w 938832"/>
              <a:gd name="connsiteY4" fmla="*/ 256044 h 686664"/>
              <a:gd name="connsiteX5" fmla="*/ 730303 w 938832"/>
              <a:gd name="connsiteY5" fmla="*/ 9259 h 686664"/>
              <a:gd name="connsiteX6" fmla="*/ 226191 w 938832"/>
              <a:gd name="connsiteY6" fmla="*/ 74532 h 686664"/>
              <a:gd name="connsiteX7" fmla="*/ 23383 w 938832"/>
              <a:gd name="connsiteY7" fmla="*/ 284183 h 686664"/>
              <a:gd name="connsiteX8" fmla="*/ 214553 w 938832"/>
              <a:gd name="connsiteY8" fmla="*/ 626177 h 686664"/>
              <a:gd name="connsiteX9" fmla="*/ 238078 w 938832"/>
              <a:gd name="connsiteY9" fmla="*/ 686664 h 686664"/>
              <a:gd name="connsiteX0" fmla="*/ 238078 w 940200"/>
              <a:gd name="connsiteY0" fmla="*/ 721245 h 721245"/>
              <a:gd name="connsiteX1" fmla="*/ 324474 w 940200"/>
              <a:gd name="connsiteY1" fmla="*/ 685062 h 721245"/>
              <a:gd name="connsiteX2" fmla="*/ 580593 w 940200"/>
              <a:gd name="connsiteY2" fmla="*/ 648304 h 721245"/>
              <a:gd name="connsiteX3" fmla="*/ 892824 w 940200"/>
              <a:gd name="connsiteY3" fmla="*/ 476154 h 721245"/>
              <a:gd name="connsiteX4" fmla="*/ 920513 w 940200"/>
              <a:gd name="connsiteY4" fmla="*/ 290625 h 721245"/>
              <a:gd name="connsiteX5" fmla="*/ 710990 w 940200"/>
              <a:gd name="connsiteY5" fmla="*/ 6592 h 721245"/>
              <a:gd name="connsiteX6" fmla="*/ 226191 w 940200"/>
              <a:gd name="connsiteY6" fmla="*/ 109113 h 721245"/>
              <a:gd name="connsiteX7" fmla="*/ 23383 w 940200"/>
              <a:gd name="connsiteY7" fmla="*/ 318764 h 721245"/>
              <a:gd name="connsiteX8" fmla="*/ 214553 w 940200"/>
              <a:gd name="connsiteY8" fmla="*/ 660758 h 721245"/>
              <a:gd name="connsiteX9" fmla="*/ 238078 w 940200"/>
              <a:gd name="connsiteY9" fmla="*/ 721245 h 721245"/>
              <a:gd name="connsiteX0" fmla="*/ 238078 w 943536"/>
              <a:gd name="connsiteY0" fmla="*/ 720896 h 720896"/>
              <a:gd name="connsiteX1" fmla="*/ 324474 w 943536"/>
              <a:gd name="connsiteY1" fmla="*/ 684713 h 720896"/>
              <a:gd name="connsiteX2" fmla="*/ 580593 w 943536"/>
              <a:gd name="connsiteY2" fmla="*/ 647955 h 720896"/>
              <a:gd name="connsiteX3" fmla="*/ 892824 w 943536"/>
              <a:gd name="connsiteY3" fmla="*/ 475805 h 720896"/>
              <a:gd name="connsiteX4" fmla="*/ 925324 w 943536"/>
              <a:gd name="connsiteY4" fmla="*/ 283788 h 720896"/>
              <a:gd name="connsiteX5" fmla="*/ 710990 w 943536"/>
              <a:gd name="connsiteY5" fmla="*/ 6243 h 720896"/>
              <a:gd name="connsiteX6" fmla="*/ 226191 w 943536"/>
              <a:gd name="connsiteY6" fmla="*/ 108764 h 720896"/>
              <a:gd name="connsiteX7" fmla="*/ 23383 w 943536"/>
              <a:gd name="connsiteY7" fmla="*/ 318415 h 720896"/>
              <a:gd name="connsiteX8" fmla="*/ 214553 w 943536"/>
              <a:gd name="connsiteY8" fmla="*/ 660409 h 720896"/>
              <a:gd name="connsiteX9" fmla="*/ 238078 w 943536"/>
              <a:gd name="connsiteY9" fmla="*/ 720896 h 720896"/>
              <a:gd name="connsiteX0" fmla="*/ 238078 w 932042"/>
              <a:gd name="connsiteY0" fmla="*/ 720896 h 720896"/>
              <a:gd name="connsiteX1" fmla="*/ 324474 w 932042"/>
              <a:gd name="connsiteY1" fmla="*/ 684713 h 720896"/>
              <a:gd name="connsiteX2" fmla="*/ 580593 w 932042"/>
              <a:gd name="connsiteY2" fmla="*/ 647955 h 720896"/>
              <a:gd name="connsiteX3" fmla="*/ 850829 w 932042"/>
              <a:gd name="connsiteY3" fmla="*/ 489522 h 720896"/>
              <a:gd name="connsiteX4" fmla="*/ 925324 w 932042"/>
              <a:gd name="connsiteY4" fmla="*/ 283788 h 720896"/>
              <a:gd name="connsiteX5" fmla="*/ 710990 w 932042"/>
              <a:gd name="connsiteY5" fmla="*/ 6243 h 720896"/>
              <a:gd name="connsiteX6" fmla="*/ 226191 w 932042"/>
              <a:gd name="connsiteY6" fmla="*/ 108764 h 720896"/>
              <a:gd name="connsiteX7" fmla="*/ 23383 w 932042"/>
              <a:gd name="connsiteY7" fmla="*/ 318415 h 720896"/>
              <a:gd name="connsiteX8" fmla="*/ 214553 w 932042"/>
              <a:gd name="connsiteY8" fmla="*/ 660409 h 720896"/>
              <a:gd name="connsiteX9" fmla="*/ 238078 w 932042"/>
              <a:gd name="connsiteY9" fmla="*/ 720896 h 720896"/>
              <a:gd name="connsiteX0" fmla="*/ 294564 w 988528"/>
              <a:gd name="connsiteY0" fmla="*/ 721257 h 721257"/>
              <a:gd name="connsiteX1" fmla="*/ 380960 w 988528"/>
              <a:gd name="connsiteY1" fmla="*/ 685074 h 721257"/>
              <a:gd name="connsiteX2" fmla="*/ 637079 w 988528"/>
              <a:gd name="connsiteY2" fmla="*/ 648316 h 721257"/>
              <a:gd name="connsiteX3" fmla="*/ 907315 w 988528"/>
              <a:gd name="connsiteY3" fmla="*/ 489883 h 721257"/>
              <a:gd name="connsiteX4" fmla="*/ 981810 w 988528"/>
              <a:gd name="connsiteY4" fmla="*/ 284149 h 721257"/>
              <a:gd name="connsiteX5" fmla="*/ 767476 w 988528"/>
              <a:gd name="connsiteY5" fmla="*/ 6604 h 721257"/>
              <a:gd name="connsiteX6" fmla="*/ 282677 w 988528"/>
              <a:gd name="connsiteY6" fmla="*/ 109125 h 721257"/>
              <a:gd name="connsiteX7" fmla="*/ 14036 w 988528"/>
              <a:gd name="connsiteY7" fmla="*/ 355779 h 721257"/>
              <a:gd name="connsiteX8" fmla="*/ 271039 w 988528"/>
              <a:gd name="connsiteY8" fmla="*/ 660770 h 721257"/>
              <a:gd name="connsiteX9" fmla="*/ 294564 w 988528"/>
              <a:gd name="connsiteY9" fmla="*/ 721257 h 721257"/>
              <a:gd name="connsiteX0" fmla="*/ 308360 w 1002324"/>
              <a:gd name="connsiteY0" fmla="*/ 721378 h 721378"/>
              <a:gd name="connsiteX1" fmla="*/ 394756 w 1002324"/>
              <a:gd name="connsiteY1" fmla="*/ 685195 h 721378"/>
              <a:gd name="connsiteX2" fmla="*/ 650875 w 1002324"/>
              <a:gd name="connsiteY2" fmla="*/ 648437 h 721378"/>
              <a:gd name="connsiteX3" fmla="*/ 921111 w 1002324"/>
              <a:gd name="connsiteY3" fmla="*/ 490004 h 721378"/>
              <a:gd name="connsiteX4" fmla="*/ 995606 w 1002324"/>
              <a:gd name="connsiteY4" fmla="*/ 284270 h 721378"/>
              <a:gd name="connsiteX5" fmla="*/ 781272 w 1002324"/>
              <a:gd name="connsiteY5" fmla="*/ 6725 h 721378"/>
              <a:gd name="connsiteX6" fmla="*/ 296473 w 1002324"/>
              <a:gd name="connsiteY6" fmla="*/ 109246 h 721378"/>
              <a:gd name="connsiteX7" fmla="*/ 12734 w 1002324"/>
              <a:gd name="connsiteY7" fmla="*/ 367519 h 721378"/>
              <a:gd name="connsiteX8" fmla="*/ 284835 w 1002324"/>
              <a:gd name="connsiteY8" fmla="*/ 660891 h 721378"/>
              <a:gd name="connsiteX9" fmla="*/ 308360 w 1002324"/>
              <a:gd name="connsiteY9" fmla="*/ 721378 h 721378"/>
              <a:gd name="connsiteX0" fmla="*/ 308360 w 1001714"/>
              <a:gd name="connsiteY0" fmla="*/ 721378 h 721378"/>
              <a:gd name="connsiteX1" fmla="*/ 394756 w 1001714"/>
              <a:gd name="connsiteY1" fmla="*/ 685195 h 721378"/>
              <a:gd name="connsiteX2" fmla="*/ 650875 w 1001714"/>
              <a:gd name="connsiteY2" fmla="*/ 648437 h 721378"/>
              <a:gd name="connsiteX3" fmla="*/ 917242 w 1001714"/>
              <a:gd name="connsiteY3" fmla="*/ 475683 h 721378"/>
              <a:gd name="connsiteX4" fmla="*/ 995606 w 1001714"/>
              <a:gd name="connsiteY4" fmla="*/ 284270 h 721378"/>
              <a:gd name="connsiteX5" fmla="*/ 781272 w 1001714"/>
              <a:gd name="connsiteY5" fmla="*/ 6725 h 721378"/>
              <a:gd name="connsiteX6" fmla="*/ 296473 w 1001714"/>
              <a:gd name="connsiteY6" fmla="*/ 109246 h 721378"/>
              <a:gd name="connsiteX7" fmla="*/ 12734 w 1001714"/>
              <a:gd name="connsiteY7" fmla="*/ 367519 h 721378"/>
              <a:gd name="connsiteX8" fmla="*/ 284835 w 1001714"/>
              <a:gd name="connsiteY8" fmla="*/ 660891 h 721378"/>
              <a:gd name="connsiteX9" fmla="*/ 308360 w 1001714"/>
              <a:gd name="connsiteY9" fmla="*/ 721378 h 721378"/>
              <a:gd name="connsiteX0" fmla="*/ 308360 w 1001852"/>
              <a:gd name="connsiteY0" fmla="*/ 721378 h 721378"/>
              <a:gd name="connsiteX1" fmla="*/ 394756 w 1001852"/>
              <a:gd name="connsiteY1" fmla="*/ 685195 h 721378"/>
              <a:gd name="connsiteX2" fmla="*/ 641147 w 1001852"/>
              <a:gd name="connsiteY2" fmla="*/ 639079 h 721378"/>
              <a:gd name="connsiteX3" fmla="*/ 917242 w 1001852"/>
              <a:gd name="connsiteY3" fmla="*/ 475683 h 721378"/>
              <a:gd name="connsiteX4" fmla="*/ 995606 w 1001852"/>
              <a:gd name="connsiteY4" fmla="*/ 284270 h 721378"/>
              <a:gd name="connsiteX5" fmla="*/ 781272 w 1001852"/>
              <a:gd name="connsiteY5" fmla="*/ 6725 h 721378"/>
              <a:gd name="connsiteX6" fmla="*/ 296473 w 1001852"/>
              <a:gd name="connsiteY6" fmla="*/ 109246 h 721378"/>
              <a:gd name="connsiteX7" fmla="*/ 12734 w 1001852"/>
              <a:gd name="connsiteY7" fmla="*/ 367519 h 721378"/>
              <a:gd name="connsiteX8" fmla="*/ 284835 w 1001852"/>
              <a:gd name="connsiteY8" fmla="*/ 660891 h 721378"/>
              <a:gd name="connsiteX9" fmla="*/ 308360 w 1001852"/>
              <a:gd name="connsiteY9" fmla="*/ 721378 h 721378"/>
              <a:gd name="connsiteX0" fmla="*/ 308360 w 1001852"/>
              <a:gd name="connsiteY0" fmla="*/ 719754 h 719754"/>
              <a:gd name="connsiteX1" fmla="*/ 394756 w 1001852"/>
              <a:gd name="connsiteY1" fmla="*/ 683571 h 719754"/>
              <a:gd name="connsiteX2" fmla="*/ 641147 w 1001852"/>
              <a:gd name="connsiteY2" fmla="*/ 637455 h 719754"/>
              <a:gd name="connsiteX3" fmla="*/ 917242 w 1001852"/>
              <a:gd name="connsiteY3" fmla="*/ 474059 h 719754"/>
              <a:gd name="connsiteX4" fmla="*/ 995606 w 1001852"/>
              <a:gd name="connsiteY4" fmla="*/ 282646 h 719754"/>
              <a:gd name="connsiteX5" fmla="*/ 781272 w 1001852"/>
              <a:gd name="connsiteY5" fmla="*/ 5101 h 719754"/>
              <a:gd name="connsiteX6" fmla="*/ 311517 w 1001852"/>
              <a:gd name="connsiteY6" fmla="*/ 122448 h 719754"/>
              <a:gd name="connsiteX7" fmla="*/ 12734 w 1001852"/>
              <a:gd name="connsiteY7" fmla="*/ 365895 h 719754"/>
              <a:gd name="connsiteX8" fmla="*/ 284835 w 1001852"/>
              <a:gd name="connsiteY8" fmla="*/ 659267 h 719754"/>
              <a:gd name="connsiteX9" fmla="*/ 308360 w 1001852"/>
              <a:gd name="connsiteY9" fmla="*/ 719754 h 719754"/>
              <a:gd name="connsiteX0" fmla="*/ 304337 w 997829"/>
              <a:gd name="connsiteY0" fmla="*/ 719754 h 719754"/>
              <a:gd name="connsiteX1" fmla="*/ 390733 w 997829"/>
              <a:gd name="connsiteY1" fmla="*/ 683571 h 719754"/>
              <a:gd name="connsiteX2" fmla="*/ 637124 w 997829"/>
              <a:gd name="connsiteY2" fmla="*/ 637455 h 719754"/>
              <a:gd name="connsiteX3" fmla="*/ 913219 w 997829"/>
              <a:gd name="connsiteY3" fmla="*/ 474059 h 719754"/>
              <a:gd name="connsiteX4" fmla="*/ 991583 w 997829"/>
              <a:gd name="connsiteY4" fmla="*/ 282646 h 719754"/>
              <a:gd name="connsiteX5" fmla="*/ 777249 w 997829"/>
              <a:gd name="connsiteY5" fmla="*/ 5101 h 719754"/>
              <a:gd name="connsiteX6" fmla="*/ 307494 w 997829"/>
              <a:gd name="connsiteY6" fmla="*/ 122448 h 719754"/>
              <a:gd name="connsiteX7" fmla="*/ 8711 w 997829"/>
              <a:gd name="connsiteY7" fmla="*/ 365895 h 719754"/>
              <a:gd name="connsiteX8" fmla="*/ 280812 w 997829"/>
              <a:gd name="connsiteY8" fmla="*/ 659267 h 719754"/>
              <a:gd name="connsiteX9" fmla="*/ 304337 w 997829"/>
              <a:gd name="connsiteY9" fmla="*/ 719754 h 719754"/>
              <a:gd name="connsiteX0" fmla="*/ 304337 w 1000140"/>
              <a:gd name="connsiteY0" fmla="*/ 719754 h 719754"/>
              <a:gd name="connsiteX1" fmla="*/ 390733 w 1000140"/>
              <a:gd name="connsiteY1" fmla="*/ 683571 h 719754"/>
              <a:gd name="connsiteX2" fmla="*/ 637124 w 1000140"/>
              <a:gd name="connsiteY2" fmla="*/ 637455 h 719754"/>
              <a:gd name="connsiteX3" fmla="*/ 926023 w 1000140"/>
              <a:gd name="connsiteY3" fmla="*/ 465382 h 719754"/>
              <a:gd name="connsiteX4" fmla="*/ 991583 w 1000140"/>
              <a:gd name="connsiteY4" fmla="*/ 282646 h 719754"/>
              <a:gd name="connsiteX5" fmla="*/ 777249 w 1000140"/>
              <a:gd name="connsiteY5" fmla="*/ 5101 h 719754"/>
              <a:gd name="connsiteX6" fmla="*/ 307494 w 1000140"/>
              <a:gd name="connsiteY6" fmla="*/ 122448 h 719754"/>
              <a:gd name="connsiteX7" fmla="*/ 8711 w 1000140"/>
              <a:gd name="connsiteY7" fmla="*/ 365895 h 719754"/>
              <a:gd name="connsiteX8" fmla="*/ 280812 w 1000140"/>
              <a:gd name="connsiteY8" fmla="*/ 659267 h 719754"/>
              <a:gd name="connsiteX9" fmla="*/ 304337 w 1000140"/>
              <a:gd name="connsiteY9" fmla="*/ 719754 h 719754"/>
              <a:gd name="connsiteX0" fmla="*/ 304337 w 1000232"/>
              <a:gd name="connsiteY0" fmla="*/ 719754 h 719754"/>
              <a:gd name="connsiteX1" fmla="*/ 390733 w 1000232"/>
              <a:gd name="connsiteY1" fmla="*/ 683571 h 719754"/>
              <a:gd name="connsiteX2" fmla="*/ 632822 w 1000232"/>
              <a:gd name="connsiteY2" fmla="*/ 627487 h 719754"/>
              <a:gd name="connsiteX3" fmla="*/ 926023 w 1000232"/>
              <a:gd name="connsiteY3" fmla="*/ 465382 h 719754"/>
              <a:gd name="connsiteX4" fmla="*/ 991583 w 1000232"/>
              <a:gd name="connsiteY4" fmla="*/ 282646 h 719754"/>
              <a:gd name="connsiteX5" fmla="*/ 777249 w 1000232"/>
              <a:gd name="connsiteY5" fmla="*/ 5101 h 719754"/>
              <a:gd name="connsiteX6" fmla="*/ 307494 w 1000232"/>
              <a:gd name="connsiteY6" fmla="*/ 122448 h 719754"/>
              <a:gd name="connsiteX7" fmla="*/ 8711 w 1000232"/>
              <a:gd name="connsiteY7" fmla="*/ 365895 h 719754"/>
              <a:gd name="connsiteX8" fmla="*/ 280812 w 1000232"/>
              <a:gd name="connsiteY8" fmla="*/ 659267 h 719754"/>
              <a:gd name="connsiteX9" fmla="*/ 304337 w 1000232"/>
              <a:gd name="connsiteY9" fmla="*/ 719754 h 719754"/>
              <a:gd name="connsiteX0" fmla="*/ 304337 w 1000232"/>
              <a:gd name="connsiteY0" fmla="*/ 719754 h 719754"/>
              <a:gd name="connsiteX1" fmla="*/ 399952 w 1000232"/>
              <a:gd name="connsiteY1" fmla="*/ 666587 h 719754"/>
              <a:gd name="connsiteX2" fmla="*/ 632822 w 1000232"/>
              <a:gd name="connsiteY2" fmla="*/ 627487 h 719754"/>
              <a:gd name="connsiteX3" fmla="*/ 926023 w 1000232"/>
              <a:gd name="connsiteY3" fmla="*/ 465382 h 719754"/>
              <a:gd name="connsiteX4" fmla="*/ 991583 w 1000232"/>
              <a:gd name="connsiteY4" fmla="*/ 282646 h 719754"/>
              <a:gd name="connsiteX5" fmla="*/ 777249 w 1000232"/>
              <a:gd name="connsiteY5" fmla="*/ 5101 h 719754"/>
              <a:gd name="connsiteX6" fmla="*/ 307494 w 1000232"/>
              <a:gd name="connsiteY6" fmla="*/ 122448 h 719754"/>
              <a:gd name="connsiteX7" fmla="*/ 8711 w 1000232"/>
              <a:gd name="connsiteY7" fmla="*/ 365895 h 719754"/>
              <a:gd name="connsiteX8" fmla="*/ 280812 w 1000232"/>
              <a:gd name="connsiteY8" fmla="*/ 659267 h 719754"/>
              <a:gd name="connsiteX9" fmla="*/ 304337 w 1000232"/>
              <a:gd name="connsiteY9" fmla="*/ 719754 h 719754"/>
              <a:gd name="connsiteX0" fmla="*/ 304337 w 991570"/>
              <a:gd name="connsiteY0" fmla="*/ 718638 h 718638"/>
              <a:gd name="connsiteX1" fmla="*/ 399952 w 991570"/>
              <a:gd name="connsiteY1" fmla="*/ 665471 h 718638"/>
              <a:gd name="connsiteX2" fmla="*/ 632822 w 991570"/>
              <a:gd name="connsiteY2" fmla="*/ 626371 h 718638"/>
              <a:gd name="connsiteX3" fmla="*/ 926023 w 991570"/>
              <a:gd name="connsiteY3" fmla="*/ 464266 h 718638"/>
              <a:gd name="connsiteX4" fmla="*/ 981545 w 991570"/>
              <a:gd name="connsiteY4" fmla="*/ 258272 h 718638"/>
              <a:gd name="connsiteX5" fmla="*/ 777249 w 991570"/>
              <a:gd name="connsiteY5" fmla="*/ 3985 h 718638"/>
              <a:gd name="connsiteX6" fmla="*/ 307494 w 991570"/>
              <a:gd name="connsiteY6" fmla="*/ 121332 h 718638"/>
              <a:gd name="connsiteX7" fmla="*/ 8711 w 991570"/>
              <a:gd name="connsiteY7" fmla="*/ 364779 h 718638"/>
              <a:gd name="connsiteX8" fmla="*/ 280812 w 991570"/>
              <a:gd name="connsiteY8" fmla="*/ 658151 h 718638"/>
              <a:gd name="connsiteX9" fmla="*/ 304337 w 991570"/>
              <a:gd name="connsiteY9" fmla="*/ 718638 h 718638"/>
              <a:gd name="connsiteX0" fmla="*/ 304337 w 992211"/>
              <a:gd name="connsiteY0" fmla="*/ 718638 h 718638"/>
              <a:gd name="connsiteX1" fmla="*/ 399952 w 992211"/>
              <a:gd name="connsiteY1" fmla="*/ 665471 h 718638"/>
              <a:gd name="connsiteX2" fmla="*/ 632822 w 992211"/>
              <a:gd name="connsiteY2" fmla="*/ 626371 h 718638"/>
              <a:gd name="connsiteX3" fmla="*/ 928468 w 992211"/>
              <a:gd name="connsiteY3" fmla="*/ 445968 h 718638"/>
              <a:gd name="connsiteX4" fmla="*/ 981545 w 992211"/>
              <a:gd name="connsiteY4" fmla="*/ 258272 h 718638"/>
              <a:gd name="connsiteX5" fmla="*/ 777249 w 992211"/>
              <a:gd name="connsiteY5" fmla="*/ 3985 h 718638"/>
              <a:gd name="connsiteX6" fmla="*/ 307494 w 992211"/>
              <a:gd name="connsiteY6" fmla="*/ 121332 h 718638"/>
              <a:gd name="connsiteX7" fmla="*/ 8711 w 992211"/>
              <a:gd name="connsiteY7" fmla="*/ 364779 h 718638"/>
              <a:gd name="connsiteX8" fmla="*/ 280812 w 992211"/>
              <a:gd name="connsiteY8" fmla="*/ 658151 h 718638"/>
              <a:gd name="connsiteX9" fmla="*/ 304337 w 992211"/>
              <a:gd name="connsiteY9" fmla="*/ 718638 h 718638"/>
              <a:gd name="connsiteX0" fmla="*/ 304337 w 993655"/>
              <a:gd name="connsiteY0" fmla="*/ 717746 h 717746"/>
              <a:gd name="connsiteX1" fmla="*/ 399952 w 993655"/>
              <a:gd name="connsiteY1" fmla="*/ 664579 h 717746"/>
              <a:gd name="connsiteX2" fmla="*/ 632822 w 993655"/>
              <a:gd name="connsiteY2" fmla="*/ 625479 h 717746"/>
              <a:gd name="connsiteX3" fmla="*/ 928468 w 993655"/>
              <a:gd name="connsiteY3" fmla="*/ 445076 h 717746"/>
              <a:gd name="connsiteX4" fmla="*/ 983273 w 993655"/>
              <a:gd name="connsiteY4" fmla="*/ 237421 h 717746"/>
              <a:gd name="connsiteX5" fmla="*/ 777249 w 993655"/>
              <a:gd name="connsiteY5" fmla="*/ 3093 h 717746"/>
              <a:gd name="connsiteX6" fmla="*/ 307494 w 993655"/>
              <a:gd name="connsiteY6" fmla="*/ 120440 h 717746"/>
              <a:gd name="connsiteX7" fmla="*/ 8711 w 993655"/>
              <a:gd name="connsiteY7" fmla="*/ 363887 h 717746"/>
              <a:gd name="connsiteX8" fmla="*/ 280812 w 993655"/>
              <a:gd name="connsiteY8" fmla="*/ 657259 h 717746"/>
              <a:gd name="connsiteX9" fmla="*/ 304337 w 993655"/>
              <a:gd name="connsiteY9" fmla="*/ 717746 h 717746"/>
              <a:gd name="connsiteX0" fmla="*/ 304337 w 991662"/>
              <a:gd name="connsiteY0" fmla="*/ 717746 h 717746"/>
              <a:gd name="connsiteX1" fmla="*/ 399952 w 991662"/>
              <a:gd name="connsiteY1" fmla="*/ 664579 h 717746"/>
              <a:gd name="connsiteX2" fmla="*/ 632822 w 991662"/>
              <a:gd name="connsiteY2" fmla="*/ 625479 h 717746"/>
              <a:gd name="connsiteX3" fmla="*/ 928468 w 991662"/>
              <a:gd name="connsiteY3" fmla="*/ 445076 h 717746"/>
              <a:gd name="connsiteX4" fmla="*/ 983273 w 991662"/>
              <a:gd name="connsiteY4" fmla="*/ 237421 h 717746"/>
              <a:gd name="connsiteX5" fmla="*/ 777249 w 991662"/>
              <a:gd name="connsiteY5" fmla="*/ 3093 h 717746"/>
              <a:gd name="connsiteX6" fmla="*/ 307494 w 991662"/>
              <a:gd name="connsiteY6" fmla="*/ 120440 h 717746"/>
              <a:gd name="connsiteX7" fmla="*/ 8711 w 991662"/>
              <a:gd name="connsiteY7" fmla="*/ 363887 h 717746"/>
              <a:gd name="connsiteX8" fmla="*/ 280812 w 991662"/>
              <a:gd name="connsiteY8" fmla="*/ 657259 h 717746"/>
              <a:gd name="connsiteX9" fmla="*/ 304337 w 991662"/>
              <a:gd name="connsiteY9" fmla="*/ 717746 h 717746"/>
              <a:gd name="connsiteX0" fmla="*/ 304337 w 989471"/>
              <a:gd name="connsiteY0" fmla="*/ 717746 h 717746"/>
              <a:gd name="connsiteX1" fmla="*/ 399952 w 989471"/>
              <a:gd name="connsiteY1" fmla="*/ 664579 h 717746"/>
              <a:gd name="connsiteX2" fmla="*/ 632822 w 989471"/>
              <a:gd name="connsiteY2" fmla="*/ 625479 h 717746"/>
              <a:gd name="connsiteX3" fmla="*/ 916010 w 989471"/>
              <a:gd name="connsiteY3" fmla="*/ 449761 h 717746"/>
              <a:gd name="connsiteX4" fmla="*/ 983273 w 989471"/>
              <a:gd name="connsiteY4" fmla="*/ 237421 h 717746"/>
              <a:gd name="connsiteX5" fmla="*/ 777249 w 989471"/>
              <a:gd name="connsiteY5" fmla="*/ 3093 h 717746"/>
              <a:gd name="connsiteX6" fmla="*/ 307494 w 989471"/>
              <a:gd name="connsiteY6" fmla="*/ 120440 h 717746"/>
              <a:gd name="connsiteX7" fmla="*/ 8711 w 989471"/>
              <a:gd name="connsiteY7" fmla="*/ 363887 h 717746"/>
              <a:gd name="connsiteX8" fmla="*/ 280812 w 989471"/>
              <a:gd name="connsiteY8" fmla="*/ 657259 h 717746"/>
              <a:gd name="connsiteX9" fmla="*/ 304337 w 989471"/>
              <a:gd name="connsiteY9" fmla="*/ 717746 h 717746"/>
              <a:gd name="connsiteX0" fmla="*/ 304337 w 989471"/>
              <a:gd name="connsiteY0" fmla="*/ 716680 h 716680"/>
              <a:gd name="connsiteX1" fmla="*/ 399952 w 989471"/>
              <a:gd name="connsiteY1" fmla="*/ 663513 h 716680"/>
              <a:gd name="connsiteX2" fmla="*/ 632822 w 989471"/>
              <a:gd name="connsiteY2" fmla="*/ 624413 h 716680"/>
              <a:gd name="connsiteX3" fmla="*/ 916010 w 989471"/>
              <a:gd name="connsiteY3" fmla="*/ 448695 h 716680"/>
              <a:gd name="connsiteX4" fmla="*/ 983273 w 989471"/>
              <a:gd name="connsiteY4" fmla="*/ 236355 h 716680"/>
              <a:gd name="connsiteX5" fmla="*/ 777249 w 989471"/>
              <a:gd name="connsiteY5" fmla="*/ 2027 h 716680"/>
              <a:gd name="connsiteX6" fmla="*/ 314664 w 989471"/>
              <a:gd name="connsiteY6" fmla="*/ 135987 h 716680"/>
              <a:gd name="connsiteX7" fmla="*/ 8711 w 989471"/>
              <a:gd name="connsiteY7" fmla="*/ 362821 h 716680"/>
              <a:gd name="connsiteX8" fmla="*/ 280812 w 989471"/>
              <a:gd name="connsiteY8" fmla="*/ 656193 h 716680"/>
              <a:gd name="connsiteX9" fmla="*/ 304337 w 989471"/>
              <a:gd name="connsiteY9" fmla="*/ 716680 h 716680"/>
              <a:gd name="connsiteX0" fmla="*/ 292743 w 977877"/>
              <a:gd name="connsiteY0" fmla="*/ 716666 h 716666"/>
              <a:gd name="connsiteX1" fmla="*/ 388358 w 977877"/>
              <a:gd name="connsiteY1" fmla="*/ 663499 h 716666"/>
              <a:gd name="connsiteX2" fmla="*/ 621228 w 977877"/>
              <a:gd name="connsiteY2" fmla="*/ 624399 h 716666"/>
              <a:gd name="connsiteX3" fmla="*/ 904416 w 977877"/>
              <a:gd name="connsiteY3" fmla="*/ 448681 h 716666"/>
              <a:gd name="connsiteX4" fmla="*/ 971679 w 977877"/>
              <a:gd name="connsiteY4" fmla="*/ 236341 h 716666"/>
              <a:gd name="connsiteX5" fmla="*/ 765655 w 977877"/>
              <a:gd name="connsiteY5" fmla="*/ 2013 h 716666"/>
              <a:gd name="connsiteX6" fmla="*/ 303070 w 977877"/>
              <a:gd name="connsiteY6" fmla="*/ 135973 h 716666"/>
              <a:gd name="connsiteX7" fmla="*/ 9575 w 977877"/>
              <a:gd name="connsiteY7" fmla="*/ 358122 h 716666"/>
              <a:gd name="connsiteX8" fmla="*/ 269218 w 977877"/>
              <a:gd name="connsiteY8" fmla="*/ 656179 h 716666"/>
              <a:gd name="connsiteX9" fmla="*/ 292743 w 977877"/>
              <a:gd name="connsiteY9" fmla="*/ 716666 h 716666"/>
              <a:gd name="connsiteX0" fmla="*/ 292743 w 977482"/>
              <a:gd name="connsiteY0" fmla="*/ 701983 h 701983"/>
              <a:gd name="connsiteX1" fmla="*/ 388358 w 977482"/>
              <a:gd name="connsiteY1" fmla="*/ 648816 h 701983"/>
              <a:gd name="connsiteX2" fmla="*/ 621228 w 977482"/>
              <a:gd name="connsiteY2" fmla="*/ 609716 h 701983"/>
              <a:gd name="connsiteX3" fmla="*/ 904416 w 977482"/>
              <a:gd name="connsiteY3" fmla="*/ 433998 h 701983"/>
              <a:gd name="connsiteX4" fmla="*/ 971679 w 977482"/>
              <a:gd name="connsiteY4" fmla="*/ 221658 h 701983"/>
              <a:gd name="connsiteX5" fmla="*/ 772108 w 977482"/>
              <a:gd name="connsiteY5" fmla="*/ 2282 h 701983"/>
              <a:gd name="connsiteX6" fmla="*/ 303070 w 977482"/>
              <a:gd name="connsiteY6" fmla="*/ 121290 h 701983"/>
              <a:gd name="connsiteX7" fmla="*/ 9575 w 977482"/>
              <a:gd name="connsiteY7" fmla="*/ 343439 h 701983"/>
              <a:gd name="connsiteX8" fmla="*/ 269218 w 977482"/>
              <a:gd name="connsiteY8" fmla="*/ 641496 h 701983"/>
              <a:gd name="connsiteX9" fmla="*/ 292743 w 977482"/>
              <a:gd name="connsiteY9" fmla="*/ 701983 h 701983"/>
              <a:gd name="connsiteX0" fmla="*/ 292743 w 973570"/>
              <a:gd name="connsiteY0" fmla="*/ 701983 h 701983"/>
              <a:gd name="connsiteX1" fmla="*/ 388358 w 973570"/>
              <a:gd name="connsiteY1" fmla="*/ 648816 h 701983"/>
              <a:gd name="connsiteX2" fmla="*/ 621228 w 973570"/>
              <a:gd name="connsiteY2" fmla="*/ 609716 h 701983"/>
              <a:gd name="connsiteX3" fmla="*/ 862937 w 973570"/>
              <a:gd name="connsiteY3" fmla="*/ 454570 h 701983"/>
              <a:gd name="connsiteX4" fmla="*/ 971679 w 973570"/>
              <a:gd name="connsiteY4" fmla="*/ 221658 h 701983"/>
              <a:gd name="connsiteX5" fmla="*/ 772108 w 973570"/>
              <a:gd name="connsiteY5" fmla="*/ 2282 h 701983"/>
              <a:gd name="connsiteX6" fmla="*/ 303070 w 973570"/>
              <a:gd name="connsiteY6" fmla="*/ 121290 h 701983"/>
              <a:gd name="connsiteX7" fmla="*/ 9575 w 973570"/>
              <a:gd name="connsiteY7" fmla="*/ 343439 h 701983"/>
              <a:gd name="connsiteX8" fmla="*/ 269218 w 973570"/>
              <a:gd name="connsiteY8" fmla="*/ 641496 h 701983"/>
              <a:gd name="connsiteX9" fmla="*/ 292743 w 973570"/>
              <a:gd name="connsiteY9" fmla="*/ 701983 h 701983"/>
              <a:gd name="connsiteX0" fmla="*/ 292743 w 952057"/>
              <a:gd name="connsiteY0" fmla="*/ 702570 h 702570"/>
              <a:gd name="connsiteX1" fmla="*/ 388358 w 952057"/>
              <a:gd name="connsiteY1" fmla="*/ 649403 h 702570"/>
              <a:gd name="connsiteX2" fmla="*/ 621228 w 952057"/>
              <a:gd name="connsiteY2" fmla="*/ 610303 h 702570"/>
              <a:gd name="connsiteX3" fmla="*/ 862937 w 952057"/>
              <a:gd name="connsiteY3" fmla="*/ 455157 h 702570"/>
              <a:gd name="connsiteX4" fmla="*/ 949171 w 952057"/>
              <a:gd name="connsiteY4" fmla="*/ 237080 h 702570"/>
              <a:gd name="connsiteX5" fmla="*/ 772108 w 952057"/>
              <a:gd name="connsiteY5" fmla="*/ 2869 h 702570"/>
              <a:gd name="connsiteX6" fmla="*/ 303070 w 952057"/>
              <a:gd name="connsiteY6" fmla="*/ 121877 h 702570"/>
              <a:gd name="connsiteX7" fmla="*/ 9575 w 952057"/>
              <a:gd name="connsiteY7" fmla="*/ 344026 h 702570"/>
              <a:gd name="connsiteX8" fmla="*/ 269218 w 952057"/>
              <a:gd name="connsiteY8" fmla="*/ 642083 h 702570"/>
              <a:gd name="connsiteX9" fmla="*/ 292743 w 952057"/>
              <a:gd name="connsiteY9" fmla="*/ 702570 h 702570"/>
              <a:gd name="connsiteX0" fmla="*/ 292743 w 952870"/>
              <a:gd name="connsiteY0" fmla="*/ 681136 h 681136"/>
              <a:gd name="connsiteX1" fmla="*/ 388358 w 952870"/>
              <a:gd name="connsiteY1" fmla="*/ 627969 h 681136"/>
              <a:gd name="connsiteX2" fmla="*/ 621228 w 952870"/>
              <a:gd name="connsiteY2" fmla="*/ 588869 h 681136"/>
              <a:gd name="connsiteX3" fmla="*/ 862937 w 952870"/>
              <a:gd name="connsiteY3" fmla="*/ 433723 h 681136"/>
              <a:gd name="connsiteX4" fmla="*/ 949171 w 952870"/>
              <a:gd name="connsiteY4" fmla="*/ 215646 h 681136"/>
              <a:gd name="connsiteX5" fmla="*/ 756078 w 952870"/>
              <a:gd name="connsiteY5" fmla="*/ 3530 h 681136"/>
              <a:gd name="connsiteX6" fmla="*/ 303070 w 952870"/>
              <a:gd name="connsiteY6" fmla="*/ 100443 h 681136"/>
              <a:gd name="connsiteX7" fmla="*/ 9575 w 952870"/>
              <a:gd name="connsiteY7" fmla="*/ 322592 h 681136"/>
              <a:gd name="connsiteX8" fmla="*/ 269218 w 952870"/>
              <a:gd name="connsiteY8" fmla="*/ 620649 h 681136"/>
              <a:gd name="connsiteX9" fmla="*/ 292743 w 952870"/>
              <a:gd name="connsiteY9" fmla="*/ 681136 h 681136"/>
              <a:gd name="connsiteX0" fmla="*/ 292743 w 957268"/>
              <a:gd name="connsiteY0" fmla="*/ 680423 h 680423"/>
              <a:gd name="connsiteX1" fmla="*/ 388358 w 957268"/>
              <a:gd name="connsiteY1" fmla="*/ 627256 h 680423"/>
              <a:gd name="connsiteX2" fmla="*/ 621228 w 957268"/>
              <a:gd name="connsiteY2" fmla="*/ 588156 h 680423"/>
              <a:gd name="connsiteX3" fmla="*/ 862937 w 957268"/>
              <a:gd name="connsiteY3" fmla="*/ 433010 h 680423"/>
              <a:gd name="connsiteX4" fmla="*/ 949171 w 957268"/>
              <a:gd name="connsiteY4" fmla="*/ 214933 h 680423"/>
              <a:gd name="connsiteX5" fmla="*/ 679258 w 957268"/>
              <a:gd name="connsiteY5" fmla="*/ 3558 h 680423"/>
              <a:gd name="connsiteX6" fmla="*/ 303070 w 957268"/>
              <a:gd name="connsiteY6" fmla="*/ 99730 h 680423"/>
              <a:gd name="connsiteX7" fmla="*/ 9575 w 957268"/>
              <a:gd name="connsiteY7" fmla="*/ 321879 h 680423"/>
              <a:gd name="connsiteX8" fmla="*/ 269218 w 957268"/>
              <a:gd name="connsiteY8" fmla="*/ 619936 h 680423"/>
              <a:gd name="connsiteX9" fmla="*/ 292743 w 957268"/>
              <a:gd name="connsiteY9" fmla="*/ 680423 h 680423"/>
              <a:gd name="connsiteX0" fmla="*/ 292743 w 898327"/>
              <a:gd name="connsiteY0" fmla="*/ 682287 h 682287"/>
              <a:gd name="connsiteX1" fmla="*/ 388358 w 898327"/>
              <a:gd name="connsiteY1" fmla="*/ 629120 h 682287"/>
              <a:gd name="connsiteX2" fmla="*/ 621228 w 898327"/>
              <a:gd name="connsiteY2" fmla="*/ 590020 h 682287"/>
              <a:gd name="connsiteX3" fmla="*/ 862937 w 898327"/>
              <a:gd name="connsiteY3" fmla="*/ 434874 h 682287"/>
              <a:gd name="connsiteX4" fmla="*/ 877874 w 898327"/>
              <a:gd name="connsiteY4" fmla="*/ 253289 h 682287"/>
              <a:gd name="connsiteX5" fmla="*/ 679258 w 898327"/>
              <a:gd name="connsiteY5" fmla="*/ 5422 h 682287"/>
              <a:gd name="connsiteX6" fmla="*/ 303070 w 898327"/>
              <a:gd name="connsiteY6" fmla="*/ 101594 h 682287"/>
              <a:gd name="connsiteX7" fmla="*/ 9575 w 898327"/>
              <a:gd name="connsiteY7" fmla="*/ 323743 h 682287"/>
              <a:gd name="connsiteX8" fmla="*/ 269218 w 898327"/>
              <a:gd name="connsiteY8" fmla="*/ 621800 h 682287"/>
              <a:gd name="connsiteX9" fmla="*/ 292743 w 898327"/>
              <a:gd name="connsiteY9" fmla="*/ 682287 h 682287"/>
              <a:gd name="connsiteX0" fmla="*/ 292743 w 890113"/>
              <a:gd name="connsiteY0" fmla="*/ 682287 h 682287"/>
              <a:gd name="connsiteX1" fmla="*/ 388358 w 890113"/>
              <a:gd name="connsiteY1" fmla="*/ 629120 h 682287"/>
              <a:gd name="connsiteX2" fmla="*/ 621228 w 890113"/>
              <a:gd name="connsiteY2" fmla="*/ 590020 h 682287"/>
              <a:gd name="connsiteX3" fmla="*/ 841755 w 890113"/>
              <a:gd name="connsiteY3" fmla="*/ 447761 h 682287"/>
              <a:gd name="connsiteX4" fmla="*/ 877874 w 890113"/>
              <a:gd name="connsiteY4" fmla="*/ 253289 h 682287"/>
              <a:gd name="connsiteX5" fmla="*/ 679258 w 890113"/>
              <a:gd name="connsiteY5" fmla="*/ 5422 h 682287"/>
              <a:gd name="connsiteX6" fmla="*/ 303070 w 890113"/>
              <a:gd name="connsiteY6" fmla="*/ 101594 h 682287"/>
              <a:gd name="connsiteX7" fmla="*/ 9575 w 890113"/>
              <a:gd name="connsiteY7" fmla="*/ 323743 h 682287"/>
              <a:gd name="connsiteX8" fmla="*/ 269218 w 890113"/>
              <a:gd name="connsiteY8" fmla="*/ 621800 h 682287"/>
              <a:gd name="connsiteX9" fmla="*/ 292743 w 890113"/>
              <a:gd name="connsiteY9" fmla="*/ 682287 h 682287"/>
              <a:gd name="connsiteX0" fmla="*/ 292743 w 890113"/>
              <a:gd name="connsiteY0" fmla="*/ 686655 h 686655"/>
              <a:gd name="connsiteX1" fmla="*/ 388358 w 890113"/>
              <a:gd name="connsiteY1" fmla="*/ 633488 h 686655"/>
              <a:gd name="connsiteX2" fmla="*/ 621228 w 890113"/>
              <a:gd name="connsiteY2" fmla="*/ 594388 h 686655"/>
              <a:gd name="connsiteX3" fmla="*/ 841755 w 890113"/>
              <a:gd name="connsiteY3" fmla="*/ 452129 h 686655"/>
              <a:gd name="connsiteX4" fmla="*/ 877874 w 890113"/>
              <a:gd name="connsiteY4" fmla="*/ 257657 h 686655"/>
              <a:gd name="connsiteX5" fmla="*/ 679258 w 890113"/>
              <a:gd name="connsiteY5" fmla="*/ 9790 h 686655"/>
              <a:gd name="connsiteX6" fmla="*/ 272630 w 890113"/>
              <a:gd name="connsiteY6" fmla="*/ 76922 h 686655"/>
              <a:gd name="connsiteX7" fmla="*/ 9575 w 890113"/>
              <a:gd name="connsiteY7" fmla="*/ 328111 h 686655"/>
              <a:gd name="connsiteX8" fmla="*/ 269218 w 890113"/>
              <a:gd name="connsiteY8" fmla="*/ 626168 h 686655"/>
              <a:gd name="connsiteX9" fmla="*/ 292743 w 890113"/>
              <a:gd name="connsiteY9" fmla="*/ 686655 h 686655"/>
              <a:gd name="connsiteX0" fmla="*/ 292743 w 892076"/>
              <a:gd name="connsiteY0" fmla="*/ 669452 h 669452"/>
              <a:gd name="connsiteX1" fmla="*/ 388358 w 892076"/>
              <a:gd name="connsiteY1" fmla="*/ 616285 h 669452"/>
              <a:gd name="connsiteX2" fmla="*/ 621228 w 892076"/>
              <a:gd name="connsiteY2" fmla="*/ 577185 h 669452"/>
              <a:gd name="connsiteX3" fmla="*/ 841755 w 892076"/>
              <a:gd name="connsiteY3" fmla="*/ 434926 h 669452"/>
              <a:gd name="connsiteX4" fmla="*/ 877874 w 892076"/>
              <a:gd name="connsiteY4" fmla="*/ 240454 h 669452"/>
              <a:gd name="connsiteX5" fmla="*/ 652675 w 892076"/>
              <a:gd name="connsiteY5" fmla="*/ 12514 h 669452"/>
              <a:gd name="connsiteX6" fmla="*/ 272630 w 892076"/>
              <a:gd name="connsiteY6" fmla="*/ 59719 h 669452"/>
              <a:gd name="connsiteX7" fmla="*/ 9575 w 892076"/>
              <a:gd name="connsiteY7" fmla="*/ 310908 h 669452"/>
              <a:gd name="connsiteX8" fmla="*/ 269218 w 892076"/>
              <a:gd name="connsiteY8" fmla="*/ 608965 h 669452"/>
              <a:gd name="connsiteX9" fmla="*/ 292743 w 892076"/>
              <a:gd name="connsiteY9" fmla="*/ 669452 h 669452"/>
              <a:gd name="connsiteX0" fmla="*/ 292743 w 892076"/>
              <a:gd name="connsiteY0" fmla="*/ 675145 h 675145"/>
              <a:gd name="connsiteX1" fmla="*/ 388358 w 892076"/>
              <a:gd name="connsiteY1" fmla="*/ 621978 h 675145"/>
              <a:gd name="connsiteX2" fmla="*/ 621228 w 892076"/>
              <a:gd name="connsiteY2" fmla="*/ 582878 h 675145"/>
              <a:gd name="connsiteX3" fmla="*/ 841755 w 892076"/>
              <a:gd name="connsiteY3" fmla="*/ 440619 h 675145"/>
              <a:gd name="connsiteX4" fmla="*/ 877874 w 892076"/>
              <a:gd name="connsiteY4" fmla="*/ 246147 h 675145"/>
              <a:gd name="connsiteX5" fmla="*/ 652675 w 892076"/>
              <a:gd name="connsiteY5" fmla="*/ 18207 h 675145"/>
              <a:gd name="connsiteX6" fmla="*/ 272630 w 892076"/>
              <a:gd name="connsiteY6" fmla="*/ 65412 h 675145"/>
              <a:gd name="connsiteX7" fmla="*/ 9575 w 892076"/>
              <a:gd name="connsiteY7" fmla="*/ 316601 h 675145"/>
              <a:gd name="connsiteX8" fmla="*/ 269218 w 892076"/>
              <a:gd name="connsiteY8" fmla="*/ 614658 h 675145"/>
              <a:gd name="connsiteX9" fmla="*/ 292743 w 892076"/>
              <a:gd name="connsiteY9" fmla="*/ 675145 h 675145"/>
              <a:gd name="connsiteX0" fmla="*/ 292743 w 892076"/>
              <a:gd name="connsiteY0" fmla="*/ 675145 h 675145"/>
              <a:gd name="connsiteX1" fmla="*/ 408979 w 892076"/>
              <a:gd name="connsiteY1" fmla="*/ 629458 h 675145"/>
              <a:gd name="connsiteX2" fmla="*/ 621228 w 892076"/>
              <a:gd name="connsiteY2" fmla="*/ 582878 h 675145"/>
              <a:gd name="connsiteX3" fmla="*/ 841755 w 892076"/>
              <a:gd name="connsiteY3" fmla="*/ 440619 h 675145"/>
              <a:gd name="connsiteX4" fmla="*/ 877874 w 892076"/>
              <a:gd name="connsiteY4" fmla="*/ 246147 h 675145"/>
              <a:gd name="connsiteX5" fmla="*/ 652675 w 892076"/>
              <a:gd name="connsiteY5" fmla="*/ 18207 h 675145"/>
              <a:gd name="connsiteX6" fmla="*/ 272630 w 892076"/>
              <a:gd name="connsiteY6" fmla="*/ 65412 h 675145"/>
              <a:gd name="connsiteX7" fmla="*/ 9575 w 892076"/>
              <a:gd name="connsiteY7" fmla="*/ 316601 h 675145"/>
              <a:gd name="connsiteX8" fmla="*/ 269218 w 892076"/>
              <a:gd name="connsiteY8" fmla="*/ 614658 h 675145"/>
              <a:gd name="connsiteX9" fmla="*/ 292743 w 892076"/>
              <a:gd name="connsiteY9" fmla="*/ 675145 h 675145"/>
              <a:gd name="connsiteX0" fmla="*/ 292743 w 883016"/>
              <a:gd name="connsiteY0" fmla="*/ 675280 h 675280"/>
              <a:gd name="connsiteX1" fmla="*/ 408979 w 883016"/>
              <a:gd name="connsiteY1" fmla="*/ 629593 h 675280"/>
              <a:gd name="connsiteX2" fmla="*/ 621228 w 883016"/>
              <a:gd name="connsiteY2" fmla="*/ 583013 h 675280"/>
              <a:gd name="connsiteX3" fmla="*/ 841755 w 883016"/>
              <a:gd name="connsiteY3" fmla="*/ 440754 h 675280"/>
              <a:gd name="connsiteX4" fmla="*/ 866108 w 883016"/>
              <a:gd name="connsiteY4" fmla="*/ 248121 h 675280"/>
              <a:gd name="connsiteX5" fmla="*/ 652675 w 883016"/>
              <a:gd name="connsiteY5" fmla="*/ 18342 h 675280"/>
              <a:gd name="connsiteX6" fmla="*/ 272630 w 883016"/>
              <a:gd name="connsiteY6" fmla="*/ 65547 h 675280"/>
              <a:gd name="connsiteX7" fmla="*/ 9575 w 883016"/>
              <a:gd name="connsiteY7" fmla="*/ 316736 h 675280"/>
              <a:gd name="connsiteX8" fmla="*/ 269218 w 883016"/>
              <a:gd name="connsiteY8" fmla="*/ 614793 h 675280"/>
              <a:gd name="connsiteX9" fmla="*/ 292743 w 883016"/>
              <a:gd name="connsiteY9" fmla="*/ 675280 h 675280"/>
              <a:gd name="connsiteX0" fmla="*/ 292743 w 883016"/>
              <a:gd name="connsiteY0" fmla="*/ 671397 h 671397"/>
              <a:gd name="connsiteX1" fmla="*/ 408979 w 883016"/>
              <a:gd name="connsiteY1" fmla="*/ 625710 h 671397"/>
              <a:gd name="connsiteX2" fmla="*/ 621228 w 883016"/>
              <a:gd name="connsiteY2" fmla="*/ 579130 h 671397"/>
              <a:gd name="connsiteX3" fmla="*/ 841755 w 883016"/>
              <a:gd name="connsiteY3" fmla="*/ 436871 h 671397"/>
              <a:gd name="connsiteX4" fmla="*/ 866108 w 883016"/>
              <a:gd name="connsiteY4" fmla="*/ 244238 h 671397"/>
              <a:gd name="connsiteX5" fmla="*/ 652675 w 883016"/>
              <a:gd name="connsiteY5" fmla="*/ 14459 h 671397"/>
              <a:gd name="connsiteX6" fmla="*/ 250203 w 883016"/>
              <a:gd name="connsiteY6" fmla="*/ 72492 h 671397"/>
              <a:gd name="connsiteX7" fmla="*/ 9575 w 883016"/>
              <a:gd name="connsiteY7" fmla="*/ 312853 h 671397"/>
              <a:gd name="connsiteX8" fmla="*/ 269218 w 883016"/>
              <a:gd name="connsiteY8" fmla="*/ 610910 h 671397"/>
              <a:gd name="connsiteX9" fmla="*/ 292743 w 883016"/>
              <a:gd name="connsiteY9" fmla="*/ 671397 h 671397"/>
              <a:gd name="connsiteX0" fmla="*/ 275631 w 865904"/>
              <a:gd name="connsiteY0" fmla="*/ 665680 h 665680"/>
              <a:gd name="connsiteX1" fmla="*/ 391867 w 865904"/>
              <a:gd name="connsiteY1" fmla="*/ 619993 h 665680"/>
              <a:gd name="connsiteX2" fmla="*/ 604116 w 865904"/>
              <a:gd name="connsiteY2" fmla="*/ 573413 h 665680"/>
              <a:gd name="connsiteX3" fmla="*/ 824643 w 865904"/>
              <a:gd name="connsiteY3" fmla="*/ 431154 h 665680"/>
              <a:gd name="connsiteX4" fmla="*/ 848996 w 865904"/>
              <a:gd name="connsiteY4" fmla="*/ 238521 h 665680"/>
              <a:gd name="connsiteX5" fmla="*/ 635563 w 865904"/>
              <a:gd name="connsiteY5" fmla="*/ 8742 h 665680"/>
              <a:gd name="connsiteX6" fmla="*/ 233091 w 865904"/>
              <a:gd name="connsiteY6" fmla="*/ 66775 h 665680"/>
              <a:gd name="connsiteX7" fmla="*/ 11178 w 865904"/>
              <a:gd name="connsiteY7" fmla="*/ 243414 h 665680"/>
              <a:gd name="connsiteX8" fmla="*/ 252106 w 865904"/>
              <a:gd name="connsiteY8" fmla="*/ 605193 h 665680"/>
              <a:gd name="connsiteX9" fmla="*/ 275631 w 865904"/>
              <a:gd name="connsiteY9" fmla="*/ 665680 h 665680"/>
              <a:gd name="connsiteX0" fmla="*/ 269751 w 860024"/>
              <a:gd name="connsiteY0" fmla="*/ 665680 h 665680"/>
              <a:gd name="connsiteX1" fmla="*/ 385987 w 860024"/>
              <a:gd name="connsiteY1" fmla="*/ 619993 h 665680"/>
              <a:gd name="connsiteX2" fmla="*/ 598236 w 860024"/>
              <a:gd name="connsiteY2" fmla="*/ 573413 h 665680"/>
              <a:gd name="connsiteX3" fmla="*/ 818763 w 860024"/>
              <a:gd name="connsiteY3" fmla="*/ 431154 h 665680"/>
              <a:gd name="connsiteX4" fmla="*/ 843116 w 860024"/>
              <a:gd name="connsiteY4" fmla="*/ 238521 h 665680"/>
              <a:gd name="connsiteX5" fmla="*/ 629683 w 860024"/>
              <a:gd name="connsiteY5" fmla="*/ 8742 h 665680"/>
              <a:gd name="connsiteX6" fmla="*/ 227211 w 860024"/>
              <a:gd name="connsiteY6" fmla="*/ 66775 h 665680"/>
              <a:gd name="connsiteX7" fmla="*/ 5298 w 860024"/>
              <a:gd name="connsiteY7" fmla="*/ 243414 h 665680"/>
              <a:gd name="connsiteX8" fmla="*/ 246226 w 860024"/>
              <a:gd name="connsiteY8" fmla="*/ 605193 h 665680"/>
              <a:gd name="connsiteX9" fmla="*/ 269751 w 860024"/>
              <a:gd name="connsiteY9" fmla="*/ 665680 h 665680"/>
              <a:gd name="connsiteX0" fmla="*/ 267924 w 858197"/>
              <a:gd name="connsiteY0" fmla="*/ 665680 h 665680"/>
              <a:gd name="connsiteX1" fmla="*/ 384160 w 858197"/>
              <a:gd name="connsiteY1" fmla="*/ 619993 h 665680"/>
              <a:gd name="connsiteX2" fmla="*/ 596409 w 858197"/>
              <a:gd name="connsiteY2" fmla="*/ 573413 h 665680"/>
              <a:gd name="connsiteX3" fmla="*/ 816936 w 858197"/>
              <a:gd name="connsiteY3" fmla="*/ 431154 h 665680"/>
              <a:gd name="connsiteX4" fmla="*/ 841289 w 858197"/>
              <a:gd name="connsiteY4" fmla="*/ 238521 h 665680"/>
              <a:gd name="connsiteX5" fmla="*/ 627856 w 858197"/>
              <a:gd name="connsiteY5" fmla="*/ 8742 h 665680"/>
              <a:gd name="connsiteX6" fmla="*/ 225384 w 858197"/>
              <a:gd name="connsiteY6" fmla="*/ 66775 h 665680"/>
              <a:gd name="connsiteX7" fmla="*/ 3471 w 858197"/>
              <a:gd name="connsiteY7" fmla="*/ 243414 h 665680"/>
              <a:gd name="connsiteX8" fmla="*/ 102957 w 858197"/>
              <a:gd name="connsiteY8" fmla="*/ 500092 h 665680"/>
              <a:gd name="connsiteX9" fmla="*/ 244399 w 858197"/>
              <a:gd name="connsiteY9" fmla="*/ 605193 h 665680"/>
              <a:gd name="connsiteX10" fmla="*/ 267924 w 858197"/>
              <a:gd name="connsiteY10" fmla="*/ 665680 h 665680"/>
              <a:gd name="connsiteX0" fmla="*/ 252208 w 842481"/>
              <a:gd name="connsiteY0" fmla="*/ 665337 h 665337"/>
              <a:gd name="connsiteX1" fmla="*/ 368444 w 842481"/>
              <a:gd name="connsiteY1" fmla="*/ 619650 h 665337"/>
              <a:gd name="connsiteX2" fmla="*/ 580693 w 842481"/>
              <a:gd name="connsiteY2" fmla="*/ 573070 h 665337"/>
              <a:gd name="connsiteX3" fmla="*/ 801220 w 842481"/>
              <a:gd name="connsiteY3" fmla="*/ 430811 h 665337"/>
              <a:gd name="connsiteX4" fmla="*/ 825573 w 842481"/>
              <a:gd name="connsiteY4" fmla="*/ 238178 h 665337"/>
              <a:gd name="connsiteX5" fmla="*/ 612140 w 842481"/>
              <a:gd name="connsiteY5" fmla="*/ 8399 h 665337"/>
              <a:gd name="connsiteX6" fmla="*/ 209668 w 842481"/>
              <a:gd name="connsiteY6" fmla="*/ 66432 h 665337"/>
              <a:gd name="connsiteX7" fmla="*/ 4162 w 842481"/>
              <a:gd name="connsiteY7" fmla="*/ 223228 h 665337"/>
              <a:gd name="connsiteX8" fmla="*/ 87241 w 842481"/>
              <a:gd name="connsiteY8" fmla="*/ 499749 h 665337"/>
              <a:gd name="connsiteX9" fmla="*/ 228683 w 842481"/>
              <a:gd name="connsiteY9" fmla="*/ 604850 h 665337"/>
              <a:gd name="connsiteX10" fmla="*/ 252208 w 842481"/>
              <a:gd name="connsiteY10" fmla="*/ 665337 h 665337"/>
              <a:gd name="connsiteX0" fmla="*/ 252208 w 842481"/>
              <a:gd name="connsiteY0" fmla="*/ 665337 h 665337"/>
              <a:gd name="connsiteX1" fmla="*/ 368444 w 842481"/>
              <a:gd name="connsiteY1" fmla="*/ 619650 h 665337"/>
              <a:gd name="connsiteX2" fmla="*/ 580693 w 842481"/>
              <a:gd name="connsiteY2" fmla="*/ 573070 h 665337"/>
              <a:gd name="connsiteX3" fmla="*/ 801220 w 842481"/>
              <a:gd name="connsiteY3" fmla="*/ 430811 h 665337"/>
              <a:gd name="connsiteX4" fmla="*/ 825573 w 842481"/>
              <a:gd name="connsiteY4" fmla="*/ 238178 h 665337"/>
              <a:gd name="connsiteX5" fmla="*/ 612140 w 842481"/>
              <a:gd name="connsiteY5" fmla="*/ 8399 h 665337"/>
              <a:gd name="connsiteX6" fmla="*/ 209668 w 842481"/>
              <a:gd name="connsiteY6" fmla="*/ 66432 h 665337"/>
              <a:gd name="connsiteX7" fmla="*/ 4162 w 842481"/>
              <a:gd name="connsiteY7" fmla="*/ 223228 h 665337"/>
              <a:gd name="connsiteX8" fmla="*/ 87241 w 842481"/>
              <a:gd name="connsiteY8" fmla="*/ 499749 h 665337"/>
              <a:gd name="connsiteX9" fmla="*/ 238567 w 842481"/>
              <a:gd name="connsiteY9" fmla="*/ 596777 h 665337"/>
              <a:gd name="connsiteX10" fmla="*/ 252208 w 842481"/>
              <a:gd name="connsiteY10" fmla="*/ 665337 h 665337"/>
              <a:gd name="connsiteX0" fmla="*/ 251858 w 842131"/>
              <a:gd name="connsiteY0" fmla="*/ 665337 h 665337"/>
              <a:gd name="connsiteX1" fmla="*/ 368094 w 842131"/>
              <a:gd name="connsiteY1" fmla="*/ 619650 h 665337"/>
              <a:gd name="connsiteX2" fmla="*/ 580343 w 842131"/>
              <a:gd name="connsiteY2" fmla="*/ 573070 h 665337"/>
              <a:gd name="connsiteX3" fmla="*/ 800870 w 842131"/>
              <a:gd name="connsiteY3" fmla="*/ 430811 h 665337"/>
              <a:gd name="connsiteX4" fmla="*/ 825223 w 842131"/>
              <a:gd name="connsiteY4" fmla="*/ 238178 h 665337"/>
              <a:gd name="connsiteX5" fmla="*/ 611790 w 842131"/>
              <a:gd name="connsiteY5" fmla="*/ 8399 h 665337"/>
              <a:gd name="connsiteX6" fmla="*/ 209318 w 842131"/>
              <a:gd name="connsiteY6" fmla="*/ 66432 h 665337"/>
              <a:gd name="connsiteX7" fmla="*/ 3812 w 842131"/>
              <a:gd name="connsiteY7" fmla="*/ 223228 h 665337"/>
              <a:gd name="connsiteX8" fmla="*/ 94467 w 842131"/>
              <a:gd name="connsiteY8" fmla="*/ 487978 h 665337"/>
              <a:gd name="connsiteX9" fmla="*/ 238217 w 842131"/>
              <a:gd name="connsiteY9" fmla="*/ 596777 h 665337"/>
              <a:gd name="connsiteX10" fmla="*/ 251858 w 842131"/>
              <a:gd name="connsiteY10" fmla="*/ 665337 h 665337"/>
              <a:gd name="connsiteX0" fmla="*/ 241229 w 831502"/>
              <a:gd name="connsiteY0" fmla="*/ 665159 h 665159"/>
              <a:gd name="connsiteX1" fmla="*/ 357465 w 831502"/>
              <a:gd name="connsiteY1" fmla="*/ 619472 h 665159"/>
              <a:gd name="connsiteX2" fmla="*/ 569714 w 831502"/>
              <a:gd name="connsiteY2" fmla="*/ 572892 h 665159"/>
              <a:gd name="connsiteX3" fmla="*/ 790241 w 831502"/>
              <a:gd name="connsiteY3" fmla="*/ 430633 h 665159"/>
              <a:gd name="connsiteX4" fmla="*/ 814594 w 831502"/>
              <a:gd name="connsiteY4" fmla="*/ 238000 h 665159"/>
              <a:gd name="connsiteX5" fmla="*/ 601161 w 831502"/>
              <a:gd name="connsiteY5" fmla="*/ 8221 h 665159"/>
              <a:gd name="connsiteX6" fmla="*/ 198689 w 831502"/>
              <a:gd name="connsiteY6" fmla="*/ 66254 h 665159"/>
              <a:gd name="connsiteX7" fmla="*/ 4351 w 831502"/>
              <a:gd name="connsiteY7" fmla="*/ 212253 h 665159"/>
              <a:gd name="connsiteX8" fmla="*/ 83838 w 831502"/>
              <a:gd name="connsiteY8" fmla="*/ 487800 h 665159"/>
              <a:gd name="connsiteX9" fmla="*/ 227588 w 831502"/>
              <a:gd name="connsiteY9" fmla="*/ 596599 h 665159"/>
              <a:gd name="connsiteX10" fmla="*/ 241229 w 831502"/>
              <a:gd name="connsiteY10" fmla="*/ 665159 h 665159"/>
              <a:gd name="connsiteX0" fmla="*/ 251043 w 841316"/>
              <a:gd name="connsiteY0" fmla="*/ 665906 h 665906"/>
              <a:gd name="connsiteX1" fmla="*/ 367279 w 841316"/>
              <a:gd name="connsiteY1" fmla="*/ 620219 h 665906"/>
              <a:gd name="connsiteX2" fmla="*/ 579528 w 841316"/>
              <a:gd name="connsiteY2" fmla="*/ 573639 h 665906"/>
              <a:gd name="connsiteX3" fmla="*/ 800055 w 841316"/>
              <a:gd name="connsiteY3" fmla="*/ 431380 h 665906"/>
              <a:gd name="connsiteX4" fmla="*/ 824408 w 841316"/>
              <a:gd name="connsiteY4" fmla="*/ 238747 h 665906"/>
              <a:gd name="connsiteX5" fmla="*/ 610975 w 841316"/>
              <a:gd name="connsiteY5" fmla="*/ 8968 h 665906"/>
              <a:gd name="connsiteX6" fmla="*/ 208503 w 841316"/>
              <a:gd name="connsiteY6" fmla="*/ 67001 h 665906"/>
              <a:gd name="connsiteX7" fmla="*/ 3848 w 841316"/>
              <a:gd name="connsiteY7" fmla="*/ 256076 h 665906"/>
              <a:gd name="connsiteX8" fmla="*/ 93652 w 841316"/>
              <a:gd name="connsiteY8" fmla="*/ 488547 h 665906"/>
              <a:gd name="connsiteX9" fmla="*/ 237402 w 841316"/>
              <a:gd name="connsiteY9" fmla="*/ 597346 h 665906"/>
              <a:gd name="connsiteX10" fmla="*/ 251043 w 841316"/>
              <a:gd name="connsiteY10" fmla="*/ 665906 h 665906"/>
              <a:gd name="connsiteX0" fmla="*/ 252292 w 842565"/>
              <a:gd name="connsiteY0" fmla="*/ 665906 h 665906"/>
              <a:gd name="connsiteX1" fmla="*/ 368528 w 842565"/>
              <a:gd name="connsiteY1" fmla="*/ 620219 h 665906"/>
              <a:gd name="connsiteX2" fmla="*/ 580777 w 842565"/>
              <a:gd name="connsiteY2" fmla="*/ 573639 h 665906"/>
              <a:gd name="connsiteX3" fmla="*/ 801304 w 842565"/>
              <a:gd name="connsiteY3" fmla="*/ 431380 h 665906"/>
              <a:gd name="connsiteX4" fmla="*/ 825657 w 842565"/>
              <a:gd name="connsiteY4" fmla="*/ 238747 h 665906"/>
              <a:gd name="connsiteX5" fmla="*/ 612224 w 842565"/>
              <a:gd name="connsiteY5" fmla="*/ 8968 h 665906"/>
              <a:gd name="connsiteX6" fmla="*/ 209752 w 842565"/>
              <a:gd name="connsiteY6" fmla="*/ 67001 h 665906"/>
              <a:gd name="connsiteX7" fmla="*/ 5097 w 842565"/>
              <a:gd name="connsiteY7" fmla="*/ 256076 h 665906"/>
              <a:gd name="connsiteX8" fmla="*/ 77426 w 842565"/>
              <a:gd name="connsiteY8" fmla="*/ 499065 h 665906"/>
              <a:gd name="connsiteX9" fmla="*/ 238651 w 842565"/>
              <a:gd name="connsiteY9" fmla="*/ 597346 h 665906"/>
              <a:gd name="connsiteX10" fmla="*/ 252292 w 842565"/>
              <a:gd name="connsiteY10" fmla="*/ 665906 h 665906"/>
              <a:gd name="connsiteX0" fmla="*/ 252292 w 860373"/>
              <a:gd name="connsiteY0" fmla="*/ 665650 h 665650"/>
              <a:gd name="connsiteX1" fmla="*/ 368528 w 860373"/>
              <a:gd name="connsiteY1" fmla="*/ 619963 h 665650"/>
              <a:gd name="connsiteX2" fmla="*/ 580777 w 860373"/>
              <a:gd name="connsiteY2" fmla="*/ 573383 h 665650"/>
              <a:gd name="connsiteX3" fmla="*/ 801304 w 860373"/>
              <a:gd name="connsiteY3" fmla="*/ 431124 h 665650"/>
              <a:gd name="connsiteX4" fmla="*/ 848040 w 860373"/>
              <a:gd name="connsiteY4" fmla="*/ 234638 h 665650"/>
              <a:gd name="connsiteX5" fmla="*/ 612224 w 860373"/>
              <a:gd name="connsiteY5" fmla="*/ 8712 h 665650"/>
              <a:gd name="connsiteX6" fmla="*/ 209752 w 860373"/>
              <a:gd name="connsiteY6" fmla="*/ 66745 h 665650"/>
              <a:gd name="connsiteX7" fmla="*/ 5097 w 860373"/>
              <a:gd name="connsiteY7" fmla="*/ 255820 h 665650"/>
              <a:gd name="connsiteX8" fmla="*/ 77426 w 860373"/>
              <a:gd name="connsiteY8" fmla="*/ 498809 h 665650"/>
              <a:gd name="connsiteX9" fmla="*/ 238651 w 860373"/>
              <a:gd name="connsiteY9" fmla="*/ 597090 h 665650"/>
              <a:gd name="connsiteX10" fmla="*/ 252292 w 860373"/>
              <a:gd name="connsiteY10" fmla="*/ 665650 h 665650"/>
              <a:gd name="connsiteX0" fmla="*/ 252292 w 859666"/>
              <a:gd name="connsiteY0" fmla="*/ 653915 h 653915"/>
              <a:gd name="connsiteX1" fmla="*/ 368528 w 859666"/>
              <a:gd name="connsiteY1" fmla="*/ 608228 h 653915"/>
              <a:gd name="connsiteX2" fmla="*/ 580777 w 859666"/>
              <a:gd name="connsiteY2" fmla="*/ 561648 h 653915"/>
              <a:gd name="connsiteX3" fmla="*/ 801304 w 859666"/>
              <a:gd name="connsiteY3" fmla="*/ 419389 h 653915"/>
              <a:gd name="connsiteX4" fmla="*/ 848040 w 859666"/>
              <a:gd name="connsiteY4" fmla="*/ 222903 h 653915"/>
              <a:gd name="connsiteX5" fmla="*/ 622038 w 859666"/>
              <a:gd name="connsiteY5" fmla="*/ 10306 h 653915"/>
              <a:gd name="connsiteX6" fmla="*/ 209752 w 859666"/>
              <a:gd name="connsiteY6" fmla="*/ 55010 h 653915"/>
              <a:gd name="connsiteX7" fmla="*/ 5097 w 859666"/>
              <a:gd name="connsiteY7" fmla="*/ 244085 h 653915"/>
              <a:gd name="connsiteX8" fmla="*/ 77426 w 859666"/>
              <a:gd name="connsiteY8" fmla="*/ 487074 h 653915"/>
              <a:gd name="connsiteX9" fmla="*/ 238651 w 859666"/>
              <a:gd name="connsiteY9" fmla="*/ 585355 h 653915"/>
              <a:gd name="connsiteX10" fmla="*/ 252292 w 859666"/>
              <a:gd name="connsiteY10" fmla="*/ 653915 h 653915"/>
              <a:gd name="connsiteX0" fmla="*/ 255123 w 862497"/>
              <a:gd name="connsiteY0" fmla="*/ 654290 h 654290"/>
              <a:gd name="connsiteX1" fmla="*/ 371359 w 862497"/>
              <a:gd name="connsiteY1" fmla="*/ 608603 h 654290"/>
              <a:gd name="connsiteX2" fmla="*/ 583608 w 862497"/>
              <a:gd name="connsiteY2" fmla="*/ 562023 h 654290"/>
              <a:gd name="connsiteX3" fmla="*/ 804135 w 862497"/>
              <a:gd name="connsiteY3" fmla="*/ 419764 h 654290"/>
              <a:gd name="connsiteX4" fmla="*/ 850871 w 862497"/>
              <a:gd name="connsiteY4" fmla="*/ 223278 h 654290"/>
              <a:gd name="connsiteX5" fmla="*/ 624869 w 862497"/>
              <a:gd name="connsiteY5" fmla="*/ 10681 h 654290"/>
              <a:gd name="connsiteX6" fmla="*/ 212583 w 862497"/>
              <a:gd name="connsiteY6" fmla="*/ 55385 h 654290"/>
              <a:gd name="connsiteX7" fmla="*/ 4898 w 862497"/>
              <a:gd name="connsiteY7" fmla="*/ 259374 h 654290"/>
              <a:gd name="connsiteX8" fmla="*/ 80257 w 862497"/>
              <a:gd name="connsiteY8" fmla="*/ 487449 h 654290"/>
              <a:gd name="connsiteX9" fmla="*/ 241482 w 862497"/>
              <a:gd name="connsiteY9" fmla="*/ 585730 h 654290"/>
              <a:gd name="connsiteX10" fmla="*/ 255123 w 862497"/>
              <a:gd name="connsiteY10" fmla="*/ 654290 h 654290"/>
              <a:gd name="connsiteX0" fmla="*/ 256416 w 863790"/>
              <a:gd name="connsiteY0" fmla="*/ 649285 h 649285"/>
              <a:gd name="connsiteX1" fmla="*/ 372652 w 863790"/>
              <a:gd name="connsiteY1" fmla="*/ 603598 h 649285"/>
              <a:gd name="connsiteX2" fmla="*/ 584901 w 863790"/>
              <a:gd name="connsiteY2" fmla="*/ 557018 h 649285"/>
              <a:gd name="connsiteX3" fmla="*/ 805428 w 863790"/>
              <a:gd name="connsiteY3" fmla="*/ 414759 h 649285"/>
              <a:gd name="connsiteX4" fmla="*/ 852164 w 863790"/>
              <a:gd name="connsiteY4" fmla="*/ 218273 h 649285"/>
              <a:gd name="connsiteX5" fmla="*/ 626162 w 863790"/>
              <a:gd name="connsiteY5" fmla="*/ 5676 h 649285"/>
              <a:gd name="connsiteX6" fmla="*/ 236808 w 863790"/>
              <a:gd name="connsiteY6" fmla="*/ 77720 h 649285"/>
              <a:gd name="connsiteX7" fmla="*/ 6191 w 863790"/>
              <a:gd name="connsiteY7" fmla="*/ 254369 h 649285"/>
              <a:gd name="connsiteX8" fmla="*/ 81550 w 863790"/>
              <a:gd name="connsiteY8" fmla="*/ 482444 h 649285"/>
              <a:gd name="connsiteX9" fmla="*/ 242775 w 863790"/>
              <a:gd name="connsiteY9" fmla="*/ 580725 h 649285"/>
              <a:gd name="connsiteX10" fmla="*/ 256416 w 863790"/>
              <a:gd name="connsiteY10" fmla="*/ 649285 h 649285"/>
              <a:gd name="connsiteX0" fmla="*/ 256984 w 864358"/>
              <a:gd name="connsiteY0" fmla="*/ 649285 h 649285"/>
              <a:gd name="connsiteX1" fmla="*/ 373220 w 864358"/>
              <a:gd name="connsiteY1" fmla="*/ 603598 h 649285"/>
              <a:gd name="connsiteX2" fmla="*/ 585469 w 864358"/>
              <a:gd name="connsiteY2" fmla="*/ 557018 h 649285"/>
              <a:gd name="connsiteX3" fmla="*/ 805996 w 864358"/>
              <a:gd name="connsiteY3" fmla="*/ 414759 h 649285"/>
              <a:gd name="connsiteX4" fmla="*/ 852732 w 864358"/>
              <a:gd name="connsiteY4" fmla="*/ 218273 h 649285"/>
              <a:gd name="connsiteX5" fmla="*/ 626730 w 864358"/>
              <a:gd name="connsiteY5" fmla="*/ 5676 h 649285"/>
              <a:gd name="connsiteX6" fmla="*/ 237376 w 864358"/>
              <a:gd name="connsiteY6" fmla="*/ 77720 h 649285"/>
              <a:gd name="connsiteX7" fmla="*/ 6759 w 864358"/>
              <a:gd name="connsiteY7" fmla="*/ 254369 h 649285"/>
              <a:gd name="connsiteX8" fmla="*/ 77962 w 864358"/>
              <a:gd name="connsiteY8" fmla="*/ 484411 h 649285"/>
              <a:gd name="connsiteX9" fmla="*/ 243343 w 864358"/>
              <a:gd name="connsiteY9" fmla="*/ 580725 h 649285"/>
              <a:gd name="connsiteX10" fmla="*/ 256984 w 864358"/>
              <a:gd name="connsiteY10" fmla="*/ 649285 h 649285"/>
              <a:gd name="connsiteX0" fmla="*/ 246594 w 864358"/>
              <a:gd name="connsiteY0" fmla="*/ 654203 h 654203"/>
              <a:gd name="connsiteX1" fmla="*/ 373220 w 864358"/>
              <a:gd name="connsiteY1" fmla="*/ 603598 h 654203"/>
              <a:gd name="connsiteX2" fmla="*/ 585469 w 864358"/>
              <a:gd name="connsiteY2" fmla="*/ 557018 h 654203"/>
              <a:gd name="connsiteX3" fmla="*/ 805996 w 864358"/>
              <a:gd name="connsiteY3" fmla="*/ 414759 h 654203"/>
              <a:gd name="connsiteX4" fmla="*/ 852732 w 864358"/>
              <a:gd name="connsiteY4" fmla="*/ 218273 h 654203"/>
              <a:gd name="connsiteX5" fmla="*/ 626730 w 864358"/>
              <a:gd name="connsiteY5" fmla="*/ 5676 h 654203"/>
              <a:gd name="connsiteX6" fmla="*/ 237376 w 864358"/>
              <a:gd name="connsiteY6" fmla="*/ 77720 h 654203"/>
              <a:gd name="connsiteX7" fmla="*/ 6759 w 864358"/>
              <a:gd name="connsiteY7" fmla="*/ 254369 h 654203"/>
              <a:gd name="connsiteX8" fmla="*/ 77962 w 864358"/>
              <a:gd name="connsiteY8" fmla="*/ 484411 h 654203"/>
              <a:gd name="connsiteX9" fmla="*/ 243343 w 864358"/>
              <a:gd name="connsiteY9" fmla="*/ 580725 h 654203"/>
              <a:gd name="connsiteX10" fmla="*/ 246594 w 864358"/>
              <a:gd name="connsiteY10" fmla="*/ 654203 h 65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4358" h="654203">
                <a:moveTo>
                  <a:pt x="246594" y="654203"/>
                </a:moveTo>
                <a:cubicBezTo>
                  <a:pt x="255130" y="653438"/>
                  <a:pt x="316741" y="619795"/>
                  <a:pt x="373220" y="603598"/>
                </a:cubicBezTo>
                <a:cubicBezTo>
                  <a:pt x="429699" y="587401"/>
                  <a:pt x="513340" y="588491"/>
                  <a:pt x="585469" y="557018"/>
                </a:cubicBezTo>
                <a:cubicBezTo>
                  <a:pt x="657598" y="525545"/>
                  <a:pt x="761452" y="471217"/>
                  <a:pt x="805996" y="414759"/>
                </a:cubicBezTo>
                <a:cubicBezTo>
                  <a:pt x="850540" y="358302"/>
                  <a:pt x="882610" y="286453"/>
                  <a:pt x="852732" y="218273"/>
                </a:cubicBezTo>
                <a:cubicBezTo>
                  <a:pt x="822854" y="150093"/>
                  <a:pt x="729289" y="29102"/>
                  <a:pt x="626730" y="5676"/>
                </a:cubicBezTo>
                <a:cubicBezTo>
                  <a:pt x="524171" y="-17750"/>
                  <a:pt x="340704" y="36271"/>
                  <a:pt x="237376" y="77720"/>
                </a:cubicBezTo>
                <a:cubicBezTo>
                  <a:pt x="134048" y="119169"/>
                  <a:pt x="33328" y="186587"/>
                  <a:pt x="6759" y="254369"/>
                </a:cubicBezTo>
                <a:cubicBezTo>
                  <a:pt x="-19810" y="322151"/>
                  <a:pt x="37807" y="424115"/>
                  <a:pt x="77962" y="484411"/>
                </a:cubicBezTo>
                <a:cubicBezTo>
                  <a:pt x="118117" y="544707"/>
                  <a:pt x="215146" y="551132"/>
                  <a:pt x="243343" y="580725"/>
                </a:cubicBezTo>
                <a:cubicBezTo>
                  <a:pt x="271114" y="594183"/>
                  <a:pt x="246594" y="654203"/>
                  <a:pt x="246594" y="65420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6" name="Freeform: Shape 1065">
            <a:extLst>
              <a:ext uri="{FF2B5EF4-FFF2-40B4-BE49-F238E27FC236}">
                <a16:creationId xmlns:a16="http://schemas.microsoft.com/office/drawing/2014/main" id="{F714CA79-F1CF-4153-91D7-D77D66788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766745" flipH="1">
            <a:off x="801395" y="2401026"/>
            <a:ext cx="4613162" cy="4354828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59010"/>
              <a:gd name="connsiteY0" fmla="*/ 725435 h 725435"/>
              <a:gd name="connsiteX1" fmla="*/ 408106 w 959010"/>
              <a:gd name="connsiteY1" fmla="*/ 662779 h 725435"/>
              <a:gd name="connsiteX2" fmla="*/ 805685 w 959010"/>
              <a:gd name="connsiteY2" fmla="*/ 523410 h 725435"/>
              <a:gd name="connsiteX3" fmla="*/ 954560 w 959010"/>
              <a:gd name="connsiteY3" fmla="*/ 257282 h 725435"/>
              <a:gd name="connsiteX4" fmla="*/ 674525 w 959010"/>
              <a:gd name="connsiteY4" fmla="*/ 5631 h 725435"/>
              <a:gd name="connsiteX5" fmla="*/ 15300 w 959010"/>
              <a:gd name="connsiteY5" fmla="*/ 246614 h 725435"/>
              <a:gd name="connsiteX6" fmla="*/ 217325 w 959010"/>
              <a:gd name="connsiteY6" fmla="*/ 650664 h 725435"/>
              <a:gd name="connsiteX7" fmla="*/ 284667 w 959010"/>
              <a:gd name="connsiteY7" fmla="*/ 725435 h 725435"/>
              <a:gd name="connsiteX0" fmla="*/ 284667 w 967667"/>
              <a:gd name="connsiteY0" fmla="*/ 725435 h 725435"/>
              <a:gd name="connsiteX1" fmla="*/ 408106 w 967667"/>
              <a:gd name="connsiteY1" fmla="*/ 662779 h 725435"/>
              <a:gd name="connsiteX2" fmla="*/ 868683 w 967667"/>
              <a:gd name="connsiteY2" fmla="*/ 556279 h 725435"/>
              <a:gd name="connsiteX3" fmla="*/ 954560 w 967667"/>
              <a:gd name="connsiteY3" fmla="*/ 257282 h 725435"/>
              <a:gd name="connsiteX4" fmla="*/ 674525 w 967667"/>
              <a:gd name="connsiteY4" fmla="*/ 5631 h 725435"/>
              <a:gd name="connsiteX5" fmla="*/ 15300 w 967667"/>
              <a:gd name="connsiteY5" fmla="*/ 246614 h 725435"/>
              <a:gd name="connsiteX6" fmla="*/ 217325 w 967667"/>
              <a:gd name="connsiteY6" fmla="*/ 650664 h 725435"/>
              <a:gd name="connsiteX7" fmla="*/ 284667 w 967667"/>
              <a:gd name="connsiteY7" fmla="*/ 725435 h 725435"/>
              <a:gd name="connsiteX0" fmla="*/ 284667 w 966979"/>
              <a:gd name="connsiteY0" fmla="*/ 685615 h 685615"/>
              <a:gd name="connsiteX1" fmla="*/ 408106 w 966979"/>
              <a:gd name="connsiteY1" fmla="*/ 622959 h 685615"/>
              <a:gd name="connsiteX2" fmla="*/ 868683 w 966979"/>
              <a:gd name="connsiteY2" fmla="*/ 516459 h 685615"/>
              <a:gd name="connsiteX3" fmla="*/ 954560 w 966979"/>
              <a:gd name="connsiteY3" fmla="*/ 217462 h 685615"/>
              <a:gd name="connsiteX4" fmla="*/ 684112 w 966979"/>
              <a:gd name="connsiteY4" fmla="*/ 9636 h 685615"/>
              <a:gd name="connsiteX5" fmla="*/ 15300 w 966979"/>
              <a:gd name="connsiteY5" fmla="*/ 206794 h 685615"/>
              <a:gd name="connsiteX6" fmla="*/ 217325 w 966979"/>
              <a:gd name="connsiteY6" fmla="*/ 610844 h 685615"/>
              <a:gd name="connsiteX7" fmla="*/ 284667 w 966979"/>
              <a:gd name="connsiteY7" fmla="*/ 685615 h 685615"/>
              <a:gd name="connsiteX0" fmla="*/ 283787 w 966099"/>
              <a:gd name="connsiteY0" fmla="*/ 685615 h 685615"/>
              <a:gd name="connsiteX1" fmla="*/ 407226 w 966099"/>
              <a:gd name="connsiteY1" fmla="*/ 622959 h 685615"/>
              <a:gd name="connsiteX2" fmla="*/ 867803 w 966099"/>
              <a:gd name="connsiteY2" fmla="*/ 516459 h 685615"/>
              <a:gd name="connsiteX3" fmla="*/ 953680 w 966099"/>
              <a:gd name="connsiteY3" fmla="*/ 217462 h 685615"/>
              <a:gd name="connsiteX4" fmla="*/ 683232 w 966099"/>
              <a:gd name="connsiteY4" fmla="*/ 9636 h 685615"/>
              <a:gd name="connsiteX5" fmla="*/ 14420 w 966099"/>
              <a:gd name="connsiteY5" fmla="*/ 206794 h 685615"/>
              <a:gd name="connsiteX6" fmla="*/ 221923 w 966099"/>
              <a:gd name="connsiteY6" fmla="*/ 610844 h 685615"/>
              <a:gd name="connsiteX7" fmla="*/ 283787 w 966099"/>
              <a:gd name="connsiteY7" fmla="*/ 685615 h 685615"/>
              <a:gd name="connsiteX0" fmla="*/ 282418 w 966099"/>
              <a:gd name="connsiteY0" fmla="*/ 671920 h 671920"/>
              <a:gd name="connsiteX1" fmla="*/ 407226 w 966099"/>
              <a:gd name="connsiteY1" fmla="*/ 622959 h 671920"/>
              <a:gd name="connsiteX2" fmla="*/ 867803 w 966099"/>
              <a:gd name="connsiteY2" fmla="*/ 516459 h 671920"/>
              <a:gd name="connsiteX3" fmla="*/ 953680 w 966099"/>
              <a:gd name="connsiteY3" fmla="*/ 217462 h 671920"/>
              <a:gd name="connsiteX4" fmla="*/ 683232 w 966099"/>
              <a:gd name="connsiteY4" fmla="*/ 9636 h 671920"/>
              <a:gd name="connsiteX5" fmla="*/ 14420 w 966099"/>
              <a:gd name="connsiteY5" fmla="*/ 206794 h 671920"/>
              <a:gd name="connsiteX6" fmla="*/ 221923 w 966099"/>
              <a:gd name="connsiteY6" fmla="*/ 610844 h 671920"/>
              <a:gd name="connsiteX7" fmla="*/ 282418 w 966099"/>
              <a:gd name="connsiteY7" fmla="*/ 671920 h 671920"/>
              <a:gd name="connsiteX0" fmla="*/ 282418 w 966099"/>
              <a:gd name="connsiteY0" fmla="*/ 671920 h 672429"/>
              <a:gd name="connsiteX1" fmla="*/ 338878 w 966099"/>
              <a:gd name="connsiteY1" fmla="*/ 639121 h 672429"/>
              <a:gd name="connsiteX2" fmla="*/ 407226 w 966099"/>
              <a:gd name="connsiteY2" fmla="*/ 622959 h 672429"/>
              <a:gd name="connsiteX3" fmla="*/ 867803 w 966099"/>
              <a:gd name="connsiteY3" fmla="*/ 516459 h 672429"/>
              <a:gd name="connsiteX4" fmla="*/ 953680 w 966099"/>
              <a:gd name="connsiteY4" fmla="*/ 217462 h 672429"/>
              <a:gd name="connsiteX5" fmla="*/ 683232 w 966099"/>
              <a:gd name="connsiteY5" fmla="*/ 9636 h 672429"/>
              <a:gd name="connsiteX6" fmla="*/ 14420 w 966099"/>
              <a:gd name="connsiteY6" fmla="*/ 206794 h 672429"/>
              <a:gd name="connsiteX7" fmla="*/ 221923 w 966099"/>
              <a:gd name="connsiteY7" fmla="*/ 610844 h 672429"/>
              <a:gd name="connsiteX8" fmla="*/ 282418 w 966099"/>
              <a:gd name="connsiteY8" fmla="*/ 671920 h 672429"/>
              <a:gd name="connsiteX0" fmla="*/ 282418 w 966099"/>
              <a:gd name="connsiteY0" fmla="*/ 671920 h 672356"/>
              <a:gd name="connsiteX1" fmla="*/ 337508 w 966099"/>
              <a:gd name="connsiteY1" fmla="*/ 633643 h 672356"/>
              <a:gd name="connsiteX2" fmla="*/ 407226 w 966099"/>
              <a:gd name="connsiteY2" fmla="*/ 622959 h 672356"/>
              <a:gd name="connsiteX3" fmla="*/ 867803 w 966099"/>
              <a:gd name="connsiteY3" fmla="*/ 516459 h 672356"/>
              <a:gd name="connsiteX4" fmla="*/ 953680 w 966099"/>
              <a:gd name="connsiteY4" fmla="*/ 217462 h 672356"/>
              <a:gd name="connsiteX5" fmla="*/ 683232 w 966099"/>
              <a:gd name="connsiteY5" fmla="*/ 9636 h 672356"/>
              <a:gd name="connsiteX6" fmla="*/ 14420 w 966099"/>
              <a:gd name="connsiteY6" fmla="*/ 206794 h 672356"/>
              <a:gd name="connsiteX7" fmla="*/ 221923 w 966099"/>
              <a:gd name="connsiteY7" fmla="*/ 610844 h 672356"/>
              <a:gd name="connsiteX8" fmla="*/ 282418 w 966099"/>
              <a:gd name="connsiteY8" fmla="*/ 671920 h 672356"/>
              <a:gd name="connsiteX0" fmla="*/ 282418 w 966099"/>
              <a:gd name="connsiteY0" fmla="*/ 671920 h 671920"/>
              <a:gd name="connsiteX1" fmla="*/ 337508 w 966099"/>
              <a:gd name="connsiteY1" fmla="*/ 633643 h 671920"/>
              <a:gd name="connsiteX2" fmla="*/ 407226 w 966099"/>
              <a:gd name="connsiteY2" fmla="*/ 622959 h 671920"/>
              <a:gd name="connsiteX3" fmla="*/ 867803 w 966099"/>
              <a:gd name="connsiteY3" fmla="*/ 516459 h 671920"/>
              <a:gd name="connsiteX4" fmla="*/ 953680 w 966099"/>
              <a:gd name="connsiteY4" fmla="*/ 217462 h 671920"/>
              <a:gd name="connsiteX5" fmla="*/ 683232 w 966099"/>
              <a:gd name="connsiteY5" fmla="*/ 9636 h 671920"/>
              <a:gd name="connsiteX6" fmla="*/ 14420 w 966099"/>
              <a:gd name="connsiteY6" fmla="*/ 206794 h 671920"/>
              <a:gd name="connsiteX7" fmla="*/ 221923 w 966099"/>
              <a:gd name="connsiteY7" fmla="*/ 610844 h 671920"/>
              <a:gd name="connsiteX8" fmla="*/ 282418 w 96609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343"/>
              <a:gd name="connsiteY0" fmla="*/ 671920 h 671920"/>
              <a:gd name="connsiteX1" fmla="*/ 337508 w 965343"/>
              <a:gd name="connsiteY1" fmla="*/ 633643 h 671920"/>
              <a:gd name="connsiteX2" fmla="*/ 437355 w 965343"/>
              <a:gd name="connsiteY2" fmla="*/ 631177 h 671920"/>
              <a:gd name="connsiteX3" fmla="*/ 867803 w 965343"/>
              <a:gd name="connsiteY3" fmla="*/ 516459 h 671920"/>
              <a:gd name="connsiteX4" fmla="*/ 953680 w 965343"/>
              <a:gd name="connsiteY4" fmla="*/ 217462 h 671920"/>
              <a:gd name="connsiteX5" fmla="*/ 683232 w 965343"/>
              <a:gd name="connsiteY5" fmla="*/ 9636 h 671920"/>
              <a:gd name="connsiteX6" fmla="*/ 14420 w 965343"/>
              <a:gd name="connsiteY6" fmla="*/ 206794 h 671920"/>
              <a:gd name="connsiteX7" fmla="*/ 221923 w 965343"/>
              <a:gd name="connsiteY7" fmla="*/ 610844 h 671920"/>
              <a:gd name="connsiteX8" fmla="*/ 282418 w 965343"/>
              <a:gd name="connsiteY8" fmla="*/ 671920 h 671920"/>
              <a:gd name="connsiteX0" fmla="*/ 282418 w 964893"/>
              <a:gd name="connsiteY0" fmla="*/ 664870 h 664870"/>
              <a:gd name="connsiteX1" fmla="*/ 337508 w 964893"/>
              <a:gd name="connsiteY1" fmla="*/ 626593 h 664870"/>
              <a:gd name="connsiteX2" fmla="*/ 437355 w 964893"/>
              <a:gd name="connsiteY2" fmla="*/ 624127 h 664870"/>
              <a:gd name="connsiteX3" fmla="*/ 867803 w 964893"/>
              <a:gd name="connsiteY3" fmla="*/ 509409 h 664870"/>
              <a:gd name="connsiteX4" fmla="*/ 953680 w 964893"/>
              <a:gd name="connsiteY4" fmla="*/ 210412 h 664870"/>
              <a:gd name="connsiteX5" fmla="*/ 689605 w 964893"/>
              <a:gd name="connsiteY5" fmla="*/ 10843 h 664870"/>
              <a:gd name="connsiteX6" fmla="*/ 14420 w 964893"/>
              <a:gd name="connsiteY6" fmla="*/ 199744 h 664870"/>
              <a:gd name="connsiteX7" fmla="*/ 221923 w 964893"/>
              <a:gd name="connsiteY7" fmla="*/ 603794 h 664870"/>
              <a:gd name="connsiteX8" fmla="*/ 282418 w 964893"/>
              <a:gd name="connsiteY8" fmla="*/ 664870 h 664870"/>
              <a:gd name="connsiteX0" fmla="*/ 288372 w 970847"/>
              <a:gd name="connsiteY0" fmla="*/ 654213 h 654213"/>
              <a:gd name="connsiteX1" fmla="*/ 343462 w 970847"/>
              <a:gd name="connsiteY1" fmla="*/ 615936 h 654213"/>
              <a:gd name="connsiteX2" fmla="*/ 443309 w 970847"/>
              <a:gd name="connsiteY2" fmla="*/ 613470 h 654213"/>
              <a:gd name="connsiteX3" fmla="*/ 873757 w 970847"/>
              <a:gd name="connsiteY3" fmla="*/ 498752 h 654213"/>
              <a:gd name="connsiteX4" fmla="*/ 959634 w 970847"/>
              <a:gd name="connsiteY4" fmla="*/ 199755 h 654213"/>
              <a:gd name="connsiteX5" fmla="*/ 695559 w 970847"/>
              <a:gd name="connsiteY5" fmla="*/ 186 h 654213"/>
              <a:gd name="connsiteX6" fmla="*/ 13395 w 970847"/>
              <a:gd name="connsiteY6" fmla="*/ 233317 h 654213"/>
              <a:gd name="connsiteX7" fmla="*/ 227877 w 970847"/>
              <a:gd name="connsiteY7" fmla="*/ 593137 h 654213"/>
              <a:gd name="connsiteX8" fmla="*/ 288372 w 970847"/>
              <a:gd name="connsiteY8" fmla="*/ 654213 h 654213"/>
              <a:gd name="connsiteX0" fmla="*/ 291425 w 973900"/>
              <a:gd name="connsiteY0" fmla="*/ 654213 h 654213"/>
              <a:gd name="connsiteX1" fmla="*/ 346515 w 973900"/>
              <a:gd name="connsiteY1" fmla="*/ 615936 h 654213"/>
              <a:gd name="connsiteX2" fmla="*/ 446362 w 973900"/>
              <a:gd name="connsiteY2" fmla="*/ 613470 h 654213"/>
              <a:gd name="connsiteX3" fmla="*/ 876810 w 973900"/>
              <a:gd name="connsiteY3" fmla="*/ 498752 h 654213"/>
              <a:gd name="connsiteX4" fmla="*/ 962687 w 973900"/>
              <a:gd name="connsiteY4" fmla="*/ 199755 h 654213"/>
              <a:gd name="connsiteX5" fmla="*/ 698612 w 973900"/>
              <a:gd name="connsiteY5" fmla="*/ 186 h 654213"/>
              <a:gd name="connsiteX6" fmla="*/ 16448 w 973900"/>
              <a:gd name="connsiteY6" fmla="*/ 233317 h 654213"/>
              <a:gd name="connsiteX7" fmla="*/ 230930 w 973900"/>
              <a:gd name="connsiteY7" fmla="*/ 593137 h 654213"/>
              <a:gd name="connsiteX8" fmla="*/ 291425 w 973900"/>
              <a:gd name="connsiteY8" fmla="*/ 654213 h 654213"/>
              <a:gd name="connsiteX0" fmla="*/ 291425 w 973900"/>
              <a:gd name="connsiteY0" fmla="*/ 655114 h 655114"/>
              <a:gd name="connsiteX1" fmla="*/ 346515 w 973900"/>
              <a:gd name="connsiteY1" fmla="*/ 616837 h 655114"/>
              <a:gd name="connsiteX2" fmla="*/ 446362 w 973900"/>
              <a:gd name="connsiteY2" fmla="*/ 614371 h 655114"/>
              <a:gd name="connsiteX3" fmla="*/ 876810 w 973900"/>
              <a:gd name="connsiteY3" fmla="*/ 499653 h 655114"/>
              <a:gd name="connsiteX4" fmla="*/ 962687 w 973900"/>
              <a:gd name="connsiteY4" fmla="*/ 200656 h 655114"/>
              <a:gd name="connsiteX5" fmla="*/ 698612 w 973900"/>
              <a:gd name="connsiteY5" fmla="*/ 1087 h 655114"/>
              <a:gd name="connsiteX6" fmla="*/ 16448 w 973900"/>
              <a:gd name="connsiteY6" fmla="*/ 234218 h 655114"/>
              <a:gd name="connsiteX7" fmla="*/ 230930 w 973900"/>
              <a:gd name="connsiteY7" fmla="*/ 594038 h 655114"/>
              <a:gd name="connsiteX8" fmla="*/ 291425 w 973900"/>
              <a:gd name="connsiteY8" fmla="*/ 655114 h 655114"/>
              <a:gd name="connsiteX0" fmla="*/ 291425 w 975164"/>
              <a:gd name="connsiteY0" fmla="*/ 647870 h 647870"/>
              <a:gd name="connsiteX1" fmla="*/ 346515 w 975164"/>
              <a:gd name="connsiteY1" fmla="*/ 609593 h 647870"/>
              <a:gd name="connsiteX2" fmla="*/ 446362 w 975164"/>
              <a:gd name="connsiteY2" fmla="*/ 607127 h 647870"/>
              <a:gd name="connsiteX3" fmla="*/ 876810 w 975164"/>
              <a:gd name="connsiteY3" fmla="*/ 492409 h 647870"/>
              <a:gd name="connsiteX4" fmla="*/ 962687 w 975164"/>
              <a:gd name="connsiteY4" fmla="*/ 193412 h 647870"/>
              <a:gd name="connsiteX5" fmla="*/ 680730 w 975164"/>
              <a:gd name="connsiteY5" fmla="*/ 1283 h 647870"/>
              <a:gd name="connsiteX6" fmla="*/ 16448 w 975164"/>
              <a:gd name="connsiteY6" fmla="*/ 226974 h 647870"/>
              <a:gd name="connsiteX7" fmla="*/ 230930 w 975164"/>
              <a:gd name="connsiteY7" fmla="*/ 586794 h 647870"/>
              <a:gd name="connsiteX8" fmla="*/ 291425 w 975164"/>
              <a:gd name="connsiteY8" fmla="*/ 647870 h 647870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767 h 651767"/>
              <a:gd name="connsiteX1" fmla="*/ 346515 w 975164"/>
              <a:gd name="connsiteY1" fmla="*/ 613490 h 651767"/>
              <a:gd name="connsiteX2" fmla="*/ 446362 w 975164"/>
              <a:gd name="connsiteY2" fmla="*/ 611024 h 651767"/>
              <a:gd name="connsiteX3" fmla="*/ 876810 w 975164"/>
              <a:gd name="connsiteY3" fmla="*/ 496306 h 651767"/>
              <a:gd name="connsiteX4" fmla="*/ 962687 w 975164"/>
              <a:gd name="connsiteY4" fmla="*/ 197309 h 651767"/>
              <a:gd name="connsiteX5" fmla="*/ 680730 w 975164"/>
              <a:gd name="connsiteY5" fmla="*/ 5180 h 651767"/>
              <a:gd name="connsiteX6" fmla="*/ 201924 w 975164"/>
              <a:gd name="connsiteY6" fmla="*/ 69993 h 651767"/>
              <a:gd name="connsiteX7" fmla="*/ 16448 w 975164"/>
              <a:gd name="connsiteY7" fmla="*/ 230871 h 651767"/>
              <a:gd name="connsiteX8" fmla="*/ 230930 w 975164"/>
              <a:gd name="connsiteY8" fmla="*/ 590691 h 651767"/>
              <a:gd name="connsiteX9" fmla="*/ 291425 w 975164"/>
              <a:gd name="connsiteY9" fmla="*/ 651767 h 651767"/>
              <a:gd name="connsiteX0" fmla="*/ 291319 w 975058"/>
              <a:gd name="connsiteY0" fmla="*/ 651767 h 651767"/>
              <a:gd name="connsiteX1" fmla="*/ 346409 w 975058"/>
              <a:gd name="connsiteY1" fmla="*/ 613490 h 651767"/>
              <a:gd name="connsiteX2" fmla="*/ 446256 w 975058"/>
              <a:gd name="connsiteY2" fmla="*/ 611024 h 651767"/>
              <a:gd name="connsiteX3" fmla="*/ 876704 w 975058"/>
              <a:gd name="connsiteY3" fmla="*/ 496306 h 651767"/>
              <a:gd name="connsiteX4" fmla="*/ 962581 w 975058"/>
              <a:gd name="connsiteY4" fmla="*/ 197309 h 651767"/>
              <a:gd name="connsiteX5" fmla="*/ 680624 w 975058"/>
              <a:gd name="connsiteY5" fmla="*/ 5180 h 651767"/>
              <a:gd name="connsiteX6" fmla="*/ 201818 w 975058"/>
              <a:gd name="connsiteY6" fmla="*/ 69993 h 651767"/>
              <a:gd name="connsiteX7" fmla="*/ 16468 w 975058"/>
              <a:gd name="connsiteY7" fmla="*/ 247811 h 651767"/>
              <a:gd name="connsiteX8" fmla="*/ 230824 w 975058"/>
              <a:gd name="connsiteY8" fmla="*/ 590691 h 651767"/>
              <a:gd name="connsiteX9" fmla="*/ 291319 w 975058"/>
              <a:gd name="connsiteY9" fmla="*/ 651767 h 651767"/>
              <a:gd name="connsiteX0" fmla="*/ 294026 w 977765"/>
              <a:gd name="connsiteY0" fmla="*/ 651767 h 651767"/>
              <a:gd name="connsiteX1" fmla="*/ 349116 w 977765"/>
              <a:gd name="connsiteY1" fmla="*/ 613490 h 651767"/>
              <a:gd name="connsiteX2" fmla="*/ 448963 w 977765"/>
              <a:gd name="connsiteY2" fmla="*/ 611024 h 651767"/>
              <a:gd name="connsiteX3" fmla="*/ 879411 w 977765"/>
              <a:gd name="connsiteY3" fmla="*/ 496306 h 651767"/>
              <a:gd name="connsiteX4" fmla="*/ 965288 w 977765"/>
              <a:gd name="connsiteY4" fmla="*/ 197309 h 651767"/>
              <a:gd name="connsiteX5" fmla="*/ 683331 w 977765"/>
              <a:gd name="connsiteY5" fmla="*/ 5180 h 651767"/>
              <a:gd name="connsiteX6" fmla="*/ 204525 w 977765"/>
              <a:gd name="connsiteY6" fmla="*/ 69993 h 651767"/>
              <a:gd name="connsiteX7" fmla="*/ 19175 w 977765"/>
              <a:gd name="connsiteY7" fmla="*/ 247811 h 651767"/>
              <a:gd name="connsiteX8" fmla="*/ 233531 w 977765"/>
              <a:gd name="connsiteY8" fmla="*/ 590691 h 651767"/>
              <a:gd name="connsiteX9" fmla="*/ 294026 w 977765"/>
              <a:gd name="connsiteY9" fmla="*/ 651767 h 651767"/>
              <a:gd name="connsiteX0" fmla="*/ 292584 w 976323"/>
              <a:gd name="connsiteY0" fmla="*/ 651767 h 651767"/>
              <a:gd name="connsiteX1" fmla="*/ 347674 w 976323"/>
              <a:gd name="connsiteY1" fmla="*/ 613490 h 651767"/>
              <a:gd name="connsiteX2" fmla="*/ 447521 w 976323"/>
              <a:gd name="connsiteY2" fmla="*/ 611024 h 651767"/>
              <a:gd name="connsiteX3" fmla="*/ 877969 w 976323"/>
              <a:gd name="connsiteY3" fmla="*/ 496306 h 651767"/>
              <a:gd name="connsiteX4" fmla="*/ 963846 w 976323"/>
              <a:gd name="connsiteY4" fmla="*/ 197309 h 651767"/>
              <a:gd name="connsiteX5" fmla="*/ 681889 w 976323"/>
              <a:gd name="connsiteY5" fmla="*/ 5180 h 651767"/>
              <a:gd name="connsiteX6" fmla="*/ 203083 w 976323"/>
              <a:gd name="connsiteY6" fmla="*/ 69993 h 651767"/>
              <a:gd name="connsiteX7" fmla="*/ 19443 w 976323"/>
              <a:gd name="connsiteY7" fmla="*/ 254442 h 651767"/>
              <a:gd name="connsiteX8" fmla="*/ 232089 w 976323"/>
              <a:gd name="connsiteY8" fmla="*/ 590691 h 651767"/>
              <a:gd name="connsiteX9" fmla="*/ 292584 w 976323"/>
              <a:gd name="connsiteY9" fmla="*/ 651767 h 651767"/>
              <a:gd name="connsiteX0" fmla="*/ 292584 w 974891"/>
              <a:gd name="connsiteY0" fmla="*/ 651767 h 651767"/>
              <a:gd name="connsiteX1" fmla="*/ 347674 w 974891"/>
              <a:gd name="connsiteY1" fmla="*/ 613490 h 651767"/>
              <a:gd name="connsiteX2" fmla="*/ 447521 w 974891"/>
              <a:gd name="connsiteY2" fmla="*/ 611024 h 651767"/>
              <a:gd name="connsiteX3" fmla="*/ 871513 w 974891"/>
              <a:gd name="connsiteY3" fmla="*/ 476756 h 651767"/>
              <a:gd name="connsiteX4" fmla="*/ 963846 w 974891"/>
              <a:gd name="connsiteY4" fmla="*/ 197309 h 651767"/>
              <a:gd name="connsiteX5" fmla="*/ 681889 w 974891"/>
              <a:gd name="connsiteY5" fmla="*/ 5180 h 651767"/>
              <a:gd name="connsiteX6" fmla="*/ 203083 w 974891"/>
              <a:gd name="connsiteY6" fmla="*/ 69993 h 651767"/>
              <a:gd name="connsiteX7" fmla="*/ 19443 w 974891"/>
              <a:gd name="connsiteY7" fmla="*/ 254442 h 651767"/>
              <a:gd name="connsiteX8" fmla="*/ 232089 w 974891"/>
              <a:gd name="connsiteY8" fmla="*/ 590691 h 651767"/>
              <a:gd name="connsiteX9" fmla="*/ 292584 w 9748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47259"/>
              <a:gd name="connsiteY0" fmla="*/ 652072 h 652072"/>
              <a:gd name="connsiteX1" fmla="*/ 347674 w 947259"/>
              <a:gd name="connsiteY1" fmla="*/ 613795 h 652072"/>
              <a:gd name="connsiteX2" fmla="*/ 492610 w 947259"/>
              <a:gd name="connsiteY2" fmla="*/ 599700 h 652072"/>
              <a:gd name="connsiteX3" fmla="*/ 871513 w 947259"/>
              <a:gd name="connsiteY3" fmla="*/ 477061 h 652072"/>
              <a:gd name="connsiteX4" fmla="*/ 932661 w 947259"/>
              <a:gd name="connsiteY4" fmla="*/ 202828 h 652072"/>
              <a:gd name="connsiteX5" fmla="*/ 681889 w 947259"/>
              <a:gd name="connsiteY5" fmla="*/ 5485 h 652072"/>
              <a:gd name="connsiteX6" fmla="*/ 203083 w 947259"/>
              <a:gd name="connsiteY6" fmla="*/ 70298 h 652072"/>
              <a:gd name="connsiteX7" fmla="*/ 19443 w 947259"/>
              <a:gd name="connsiteY7" fmla="*/ 254747 h 652072"/>
              <a:gd name="connsiteX8" fmla="*/ 232089 w 947259"/>
              <a:gd name="connsiteY8" fmla="*/ 590996 h 652072"/>
              <a:gd name="connsiteX9" fmla="*/ 292584 w 947259"/>
              <a:gd name="connsiteY9" fmla="*/ 652072 h 652072"/>
              <a:gd name="connsiteX0" fmla="*/ 292584 w 935943"/>
              <a:gd name="connsiteY0" fmla="*/ 652294 h 652294"/>
              <a:gd name="connsiteX1" fmla="*/ 347674 w 935943"/>
              <a:gd name="connsiteY1" fmla="*/ 614017 h 652294"/>
              <a:gd name="connsiteX2" fmla="*/ 492610 w 935943"/>
              <a:gd name="connsiteY2" fmla="*/ 599922 h 652294"/>
              <a:gd name="connsiteX3" fmla="*/ 871513 w 935943"/>
              <a:gd name="connsiteY3" fmla="*/ 477283 h 652294"/>
              <a:gd name="connsiteX4" fmla="*/ 918074 w 935943"/>
              <a:gd name="connsiteY4" fmla="*/ 206812 h 652294"/>
              <a:gd name="connsiteX5" fmla="*/ 681889 w 935943"/>
              <a:gd name="connsiteY5" fmla="*/ 5707 h 652294"/>
              <a:gd name="connsiteX6" fmla="*/ 203083 w 935943"/>
              <a:gd name="connsiteY6" fmla="*/ 70520 h 652294"/>
              <a:gd name="connsiteX7" fmla="*/ 19443 w 935943"/>
              <a:gd name="connsiteY7" fmla="*/ 254969 h 652294"/>
              <a:gd name="connsiteX8" fmla="*/ 232089 w 935943"/>
              <a:gd name="connsiteY8" fmla="*/ 591218 h 652294"/>
              <a:gd name="connsiteX9" fmla="*/ 292584 w 935943"/>
              <a:gd name="connsiteY9" fmla="*/ 652294 h 652294"/>
              <a:gd name="connsiteX0" fmla="*/ 292584 w 935943"/>
              <a:gd name="connsiteY0" fmla="*/ 651279 h 651279"/>
              <a:gd name="connsiteX1" fmla="*/ 347674 w 935943"/>
              <a:gd name="connsiteY1" fmla="*/ 613002 h 651279"/>
              <a:gd name="connsiteX2" fmla="*/ 492610 w 935943"/>
              <a:gd name="connsiteY2" fmla="*/ 598907 h 651279"/>
              <a:gd name="connsiteX3" fmla="*/ 871513 w 935943"/>
              <a:gd name="connsiteY3" fmla="*/ 476268 h 651279"/>
              <a:gd name="connsiteX4" fmla="*/ 918074 w 935943"/>
              <a:gd name="connsiteY4" fmla="*/ 205797 h 651279"/>
              <a:gd name="connsiteX5" fmla="*/ 681889 w 935943"/>
              <a:gd name="connsiteY5" fmla="*/ 4692 h 651279"/>
              <a:gd name="connsiteX6" fmla="*/ 205135 w 935943"/>
              <a:gd name="connsiteY6" fmla="*/ 77462 h 651279"/>
              <a:gd name="connsiteX7" fmla="*/ 19443 w 935943"/>
              <a:gd name="connsiteY7" fmla="*/ 253954 h 651279"/>
              <a:gd name="connsiteX8" fmla="*/ 232089 w 935943"/>
              <a:gd name="connsiteY8" fmla="*/ 590203 h 651279"/>
              <a:gd name="connsiteX9" fmla="*/ 292584 w 935943"/>
              <a:gd name="connsiteY9" fmla="*/ 651279 h 651279"/>
              <a:gd name="connsiteX0" fmla="*/ 292584 w 935229"/>
              <a:gd name="connsiteY0" fmla="*/ 641781 h 641781"/>
              <a:gd name="connsiteX1" fmla="*/ 347674 w 935229"/>
              <a:gd name="connsiteY1" fmla="*/ 603504 h 641781"/>
              <a:gd name="connsiteX2" fmla="*/ 492610 w 935229"/>
              <a:gd name="connsiteY2" fmla="*/ 589409 h 641781"/>
              <a:gd name="connsiteX3" fmla="*/ 871513 w 935229"/>
              <a:gd name="connsiteY3" fmla="*/ 466770 h 641781"/>
              <a:gd name="connsiteX4" fmla="*/ 918074 w 935229"/>
              <a:gd name="connsiteY4" fmla="*/ 196299 h 641781"/>
              <a:gd name="connsiteX5" fmla="*/ 691598 w 935229"/>
              <a:gd name="connsiteY5" fmla="*/ 5419 h 641781"/>
              <a:gd name="connsiteX6" fmla="*/ 205135 w 935229"/>
              <a:gd name="connsiteY6" fmla="*/ 67964 h 641781"/>
              <a:gd name="connsiteX7" fmla="*/ 19443 w 935229"/>
              <a:gd name="connsiteY7" fmla="*/ 244456 h 641781"/>
              <a:gd name="connsiteX8" fmla="*/ 232089 w 935229"/>
              <a:gd name="connsiteY8" fmla="*/ 580705 h 641781"/>
              <a:gd name="connsiteX9" fmla="*/ 292584 w 935229"/>
              <a:gd name="connsiteY9" fmla="*/ 641781 h 641781"/>
              <a:gd name="connsiteX0" fmla="*/ 292584 w 944778"/>
              <a:gd name="connsiteY0" fmla="*/ 641781 h 641781"/>
              <a:gd name="connsiteX1" fmla="*/ 347674 w 944778"/>
              <a:gd name="connsiteY1" fmla="*/ 603504 h 641781"/>
              <a:gd name="connsiteX2" fmla="*/ 492610 w 944778"/>
              <a:gd name="connsiteY2" fmla="*/ 589409 h 641781"/>
              <a:gd name="connsiteX3" fmla="*/ 871513 w 944778"/>
              <a:gd name="connsiteY3" fmla="*/ 466770 h 641781"/>
              <a:gd name="connsiteX4" fmla="*/ 918074 w 944778"/>
              <a:gd name="connsiteY4" fmla="*/ 196299 h 641781"/>
              <a:gd name="connsiteX5" fmla="*/ 691598 w 944778"/>
              <a:gd name="connsiteY5" fmla="*/ 5419 h 641781"/>
              <a:gd name="connsiteX6" fmla="*/ 205135 w 944778"/>
              <a:gd name="connsiteY6" fmla="*/ 67964 h 641781"/>
              <a:gd name="connsiteX7" fmla="*/ 19443 w 944778"/>
              <a:gd name="connsiteY7" fmla="*/ 244456 h 641781"/>
              <a:gd name="connsiteX8" fmla="*/ 232089 w 944778"/>
              <a:gd name="connsiteY8" fmla="*/ 580705 h 641781"/>
              <a:gd name="connsiteX9" fmla="*/ 292584 w 944778"/>
              <a:gd name="connsiteY9" fmla="*/ 641781 h 641781"/>
              <a:gd name="connsiteX0" fmla="*/ 292584 w 940808"/>
              <a:gd name="connsiteY0" fmla="*/ 641781 h 641781"/>
              <a:gd name="connsiteX1" fmla="*/ 347674 w 940808"/>
              <a:gd name="connsiteY1" fmla="*/ 603504 h 641781"/>
              <a:gd name="connsiteX2" fmla="*/ 492610 w 940808"/>
              <a:gd name="connsiteY2" fmla="*/ 589409 h 641781"/>
              <a:gd name="connsiteX3" fmla="*/ 871513 w 940808"/>
              <a:gd name="connsiteY3" fmla="*/ 466770 h 641781"/>
              <a:gd name="connsiteX4" fmla="*/ 918074 w 940808"/>
              <a:gd name="connsiteY4" fmla="*/ 196299 h 641781"/>
              <a:gd name="connsiteX5" fmla="*/ 691598 w 940808"/>
              <a:gd name="connsiteY5" fmla="*/ 5419 h 641781"/>
              <a:gd name="connsiteX6" fmla="*/ 205135 w 940808"/>
              <a:gd name="connsiteY6" fmla="*/ 67964 h 641781"/>
              <a:gd name="connsiteX7" fmla="*/ 19443 w 940808"/>
              <a:gd name="connsiteY7" fmla="*/ 244456 h 641781"/>
              <a:gd name="connsiteX8" fmla="*/ 232089 w 940808"/>
              <a:gd name="connsiteY8" fmla="*/ 580705 h 641781"/>
              <a:gd name="connsiteX9" fmla="*/ 292584 w 940808"/>
              <a:gd name="connsiteY9" fmla="*/ 641781 h 641781"/>
              <a:gd name="connsiteX0" fmla="*/ 292584 w 936876"/>
              <a:gd name="connsiteY0" fmla="*/ 640201 h 640201"/>
              <a:gd name="connsiteX1" fmla="*/ 347674 w 936876"/>
              <a:gd name="connsiteY1" fmla="*/ 601924 h 640201"/>
              <a:gd name="connsiteX2" fmla="*/ 492610 w 936876"/>
              <a:gd name="connsiteY2" fmla="*/ 587829 h 640201"/>
              <a:gd name="connsiteX3" fmla="*/ 871513 w 936876"/>
              <a:gd name="connsiteY3" fmla="*/ 465190 h 640201"/>
              <a:gd name="connsiteX4" fmla="*/ 907259 w 936876"/>
              <a:gd name="connsiteY4" fmla="*/ 167385 h 640201"/>
              <a:gd name="connsiteX5" fmla="*/ 691598 w 936876"/>
              <a:gd name="connsiteY5" fmla="*/ 3839 h 640201"/>
              <a:gd name="connsiteX6" fmla="*/ 205135 w 936876"/>
              <a:gd name="connsiteY6" fmla="*/ 66384 h 640201"/>
              <a:gd name="connsiteX7" fmla="*/ 19443 w 936876"/>
              <a:gd name="connsiteY7" fmla="*/ 242876 h 640201"/>
              <a:gd name="connsiteX8" fmla="*/ 232089 w 936876"/>
              <a:gd name="connsiteY8" fmla="*/ 579125 h 640201"/>
              <a:gd name="connsiteX9" fmla="*/ 292584 w 936876"/>
              <a:gd name="connsiteY9" fmla="*/ 640201 h 640201"/>
              <a:gd name="connsiteX0" fmla="*/ 292584 w 927257"/>
              <a:gd name="connsiteY0" fmla="*/ 654530 h 654530"/>
              <a:gd name="connsiteX1" fmla="*/ 347674 w 927257"/>
              <a:gd name="connsiteY1" fmla="*/ 616253 h 654530"/>
              <a:gd name="connsiteX2" fmla="*/ 492610 w 927257"/>
              <a:gd name="connsiteY2" fmla="*/ 602158 h 654530"/>
              <a:gd name="connsiteX3" fmla="*/ 871513 w 927257"/>
              <a:gd name="connsiteY3" fmla="*/ 479519 h 654530"/>
              <a:gd name="connsiteX4" fmla="*/ 907259 w 927257"/>
              <a:gd name="connsiteY4" fmla="*/ 181714 h 654530"/>
              <a:gd name="connsiteX5" fmla="*/ 695909 w 927257"/>
              <a:gd name="connsiteY5" fmla="*/ 3250 h 654530"/>
              <a:gd name="connsiteX6" fmla="*/ 205135 w 927257"/>
              <a:gd name="connsiteY6" fmla="*/ 80713 h 654530"/>
              <a:gd name="connsiteX7" fmla="*/ 19443 w 927257"/>
              <a:gd name="connsiteY7" fmla="*/ 257205 h 654530"/>
              <a:gd name="connsiteX8" fmla="*/ 232089 w 927257"/>
              <a:gd name="connsiteY8" fmla="*/ 593454 h 654530"/>
              <a:gd name="connsiteX9" fmla="*/ 292584 w 927257"/>
              <a:gd name="connsiteY9" fmla="*/ 654530 h 654530"/>
              <a:gd name="connsiteX0" fmla="*/ 292584 w 927257"/>
              <a:gd name="connsiteY0" fmla="*/ 656183 h 656183"/>
              <a:gd name="connsiteX1" fmla="*/ 347674 w 927257"/>
              <a:gd name="connsiteY1" fmla="*/ 617906 h 656183"/>
              <a:gd name="connsiteX2" fmla="*/ 492610 w 927257"/>
              <a:gd name="connsiteY2" fmla="*/ 603811 h 656183"/>
              <a:gd name="connsiteX3" fmla="*/ 871513 w 927257"/>
              <a:gd name="connsiteY3" fmla="*/ 481172 h 656183"/>
              <a:gd name="connsiteX4" fmla="*/ 907259 w 927257"/>
              <a:gd name="connsiteY4" fmla="*/ 183367 h 656183"/>
              <a:gd name="connsiteX5" fmla="*/ 695909 w 927257"/>
              <a:gd name="connsiteY5" fmla="*/ 4903 h 656183"/>
              <a:gd name="connsiteX6" fmla="*/ 205135 w 927257"/>
              <a:gd name="connsiteY6" fmla="*/ 82366 h 656183"/>
              <a:gd name="connsiteX7" fmla="*/ 19443 w 927257"/>
              <a:gd name="connsiteY7" fmla="*/ 258858 h 656183"/>
              <a:gd name="connsiteX8" fmla="*/ 232089 w 927257"/>
              <a:gd name="connsiteY8" fmla="*/ 595107 h 656183"/>
              <a:gd name="connsiteX9" fmla="*/ 292584 w 927257"/>
              <a:gd name="connsiteY9" fmla="*/ 656183 h 656183"/>
              <a:gd name="connsiteX0" fmla="*/ 292584 w 925838"/>
              <a:gd name="connsiteY0" fmla="*/ 651595 h 651595"/>
              <a:gd name="connsiteX1" fmla="*/ 347674 w 925838"/>
              <a:gd name="connsiteY1" fmla="*/ 613318 h 651595"/>
              <a:gd name="connsiteX2" fmla="*/ 492610 w 925838"/>
              <a:gd name="connsiteY2" fmla="*/ 599223 h 651595"/>
              <a:gd name="connsiteX3" fmla="*/ 871513 w 925838"/>
              <a:gd name="connsiteY3" fmla="*/ 476584 h 651595"/>
              <a:gd name="connsiteX4" fmla="*/ 907259 w 925838"/>
              <a:gd name="connsiteY4" fmla="*/ 178779 h 651595"/>
              <a:gd name="connsiteX5" fmla="*/ 715990 w 925838"/>
              <a:gd name="connsiteY5" fmla="*/ 5177 h 651595"/>
              <a:gd name="connsiteX6" fmla="*/ 205135 w 925838"/>
              <a:gd name="connsiteY6" fmla="*/ 77778 h 651595"/>
              <a:gd name="connsiteX7" fmla="*/ 19443 w 925838"/>
              <a:gd name="connsiteY7" fmla="*/ 254270 h 651595"/>
              <a:gd name="connsiteX8" fmla="*/ 232089 w 925838"/>
              <a:gd name="connsiteY8" fmla="*/ 590519 h 651595"/>
              <a:gd name="connsiteX9" fmla="*/ 292584 w 925838"/>
              <a:gd name="connsiteY9" fmla="*/ 651595 h 651595"/>
              <a:gd name="connsiteX0" fmla="*/ 262897 w 925838"/>
              <a:gd name="connsiteY0" fmla="*/ 663017 h 663017"/>
              <a:gd name="connsiteX1" fmla="*/ 347674 w 925838"/>
              <a:gd name="connsiteY1" fmla="*/ 613318 h 663017"/>
              <a:gd name="connsiteX2" fmla="*/ 492610 w 925838"/>
              <a:gd name="connsiteY2" fmla="*/ 599223 h 663017"/>
              <a:gd name="connsiteX3" fmla="*/ 871513 w 925838"/>
              <a:gd name="connsiteY3" fmla="*/ 476584 h 663017"/>
              <a:gd name="connsiteX4" fmla="*/ 907259 w 925838"/>
              <a:gd name="connsiteY4" fmla="*/ 178779 h 663017"/>
              <a:gd name="connsiteX5" fmla="*/ 715990 w 925838"/>
              <a:gd name="connsiteY5" fmla="*/ 5177 h 663017"/>
              <a:gd name="connsiteX6" fmla="*/ 205135 w 925838"/>
              <a:gd name="connsiteY6" fmla="*/ 77778 h 663017"/>
              <a:gd name="connsiteX7" fmla="*/ 19443 w 925838"/>
              <a:gd name="connsiteY7" fmla="*/ 254270 h 663017"/>
              <a:gd name="connsiteX8" fmla="*/ 232089 w 925838"/>
              <a:gd name="connsiteY8" fmla="*/ 590519 h 663017"/>
              <a:gd name="connsiteX9" fmla="*/ 262897 w 925838"/>
              <a:gd name="connsiteY9" fmla="*/ 663017 h 663017"/>
              <a:gd name="connsiteX0" fmla="*/ 238982 w 925838"/>
              <a:gd name="connsiteY0" fmla="*/ 657889 h 657889"/>
              <a:gd name="connsiteX1" fmla="*/ 347674 w 925838"/>
              <a:gd name="connsiteY1" fmla="*/ 613318 h 657889"/>
              <a:gd name="connsiteX2" fmla="*/ 492610 w 925838"/>
              <a:gd name="connsiteY2" fmla="*/ 599223 h 657889"/>
              <a:gd name="connsiteX3" fmla="*/ 871513 w 925838"/>
              <a:gd name="connsiteY3" fmla="*/ 476584 h 657889"/>
              <a:gd name="connsiteX4" fmla="*/ 907259 w 925838"/>
              <a:gd name="connsiteY4" fmla="*/ 178779 h 657889"/>
              <a:gd name="connsiteX5" fmla="*/ 715990 w 925838"/>
              <a:gd name="connsiteY5" fmla="*/ 5177 h 657889"/>
              <a:gd name="connsiteX6" fmla="*/ 205135 w 925838"/>
              <a:gd name="connsiteY6" fmla="*/ 77778 h 657889"/>
              <a:gd name="connsiteX7" fmla="*/ 19443 w 925838"/>
              <a:gd name="connsiteY7" fmla="*/ 254270 h 657889"/>
              <a:gd name="connsiteX8" fmla="*/ 232089 w 925838"/>
              <a:gd name="connsiteY8" fmla="*/ 590519 h 657889"/>
              <a:gd name="connsiteX9" fmla="*/ 238982 w 925838"/>
              <a:gd name="connsiteY9" fmla="*/ 657889 h 657889"/>
              <a:gd name="connsiteX0" fmla="*/ 238982 w 925838"/>
              <a:gd name="connsiteY0" fmla="*/ 657889 h 657889"/>
              <a:gd name="connsiteX1" fmla="*/ 354772 w 925838"/>
              <a:gd name="connsiteY1" fmla="*/ 616508 h 657889"/>
              <a:gd name="connsiteX2" fmla="*/ 492610 w 925838"/>
              <a:gd name="connsiteY2" fmla="*/ 599223 h 657889"/>
              <a:gd name="connsiteX3" fmla="*/ 871513 w 925838"/>
              <a:gd name="connsiteY3" fmla="*/ 476584 h 657889"/>
              <a:gd name="connsiteX4" fmla="*/ 907259 w 925838"/>
              <a:gd name="connsiteY4" fmla="*/ 178779 h 657889"/>
              <a:gd name="connsiteX5" fmla="*/ 715990 w 925838"/>
              <a:gd name="connsiteY5" fmla="*/ 5177 h 657889"/>
              <a:gd name="connsiteX6" fmla="*/ 205135 w 925838"/>
              <a:gd name="connsiteY6" fmla="*/ 77778 h 657889"/>
              <a:gd name="connsiteX7" fmla="*/ 19443 w 925838"/>
              <a:gd name="connsiteY7" fmla="*/ 254270 h 657889"/>
              <a:gd name="connsiteX8" fmla="*/ 232089 w 925838"/>
              <a:gd name="connsiteY8" fmla="*/ 590519 h 657889"/>
              <a:gd name="connsiteX9" fmla="*/ 238982 w 925838"/>
              <a:gd name="connsiteY9" fmla="*/ 657889 h 657889"/>
              <a:gd name="connsiteX0" fmla="*/ 238982 w 924637"/>
              <a:gd name="connsiteY0" fmla="*/ 657889 h 657889"/>
              <a:gd name="connsiteX1" fmla="*/ 354772 w 924637"/>
              <a:gd name="connsiteY1" fmla="*/ 616508 h 657889"/>
              <a:gd name="connsiteX2" fmla="*/ 516487 w 924637"/>
              <a:gd name="connsiteY2" fmla="*/ 599340 h 657889"/>
              <a:gd name="connsiteX3" fmla="*/ 871513 w 924637"/>
              <a:gd name="connsiteY3" fmla="*/ 476584 h 657889"/>
              <a:gd name="connsiteX4" fmla="*/ 907259 w 924637"/>
              <a:gd name="connsiteY4" fmla="*/ 178779 h 657889"/>
              <a:gd name="connsiteX5" fmla="*/ 715990 w 924637"/>
              <a:gd name="connsiteY5" fmla="*/ 5177 h 657889"/>
              <a:gd name="connsiteX6" fmla="*/ 205135 w 924637"/>
              <a:gd name="connsiteY6" fmla="*/ 77778 h 657889"/>
              <a:gd name="connsiteX7" fmla="*/ 19443 w 924637"/>
              <a:gd name="connsiteY7" fmla="*/ 254270 h 657889"/>
              <a:gd name="connsiteX8" fmla="*/ 232089 w 924637"/>
              <a:gd name="connsiteY8" fmla="*/ 590519 h 657889"/>
              <a:gd name="connsiteX9" fmla="*/ 238982 w 924637"/>
              <a:gd name="connsiteY9" fmla="*/ 657889 h 657889"/>
              <a:gd name="connsiteX0" fmla="*/ 238982 w 924262"/>
              <a:gd name="connsiteY0" fmla="*/ 657889 h 657889"/>
              <a:gd name="connsiteX1" fmla="*/ 354772 w 924262"/>
              <a:gd name="connsiteY1" fmla="*/ 616508 h 657889"/>
              <a:gd name="connsiteX2" fmla="*/ 524192 w 924262"/>
              <a:gd name="connsiteY2" fmla="*/ 604883 h 657889"/>
              <a:gd name="connsiteX3" fmla="*/ 871513 w 924262"/>
              <a:gd name="connsiteY3" fmla="*/ 476584 h 657889"/>
              <a:gd name="connsiteX4" fmla="*/ 907259 w 924262"/>
              <a:gd name="connsiteY4" fmla="*/ 178779 h 657889"/>
              <a:gd name="connsiteX5" fmla="*/ 715990 w 924262"/>
              <a:gd name="connsiteY5" fmla="*/ 5177 h 657889"/>
              <a:gd name="connsiteX6" fmla="*/ 205135 w 924262"/>
              <a:gd name="connsiteY6" fmla="*/ 77778 h 657889"/>
              <a:gd name="connsiteX7" fmla="*/ 19443 w 924262"/>
              <a:gd name="connsiteY7" fmla="*/ 254270 h 657889"/>
              <a:gd name="connsiteX8" fmla="*/ 232089 w 924262"/>
              <a:gd name="connsiteY8" fmla="*/ 590519 h 657889"/>
              <a:gd name="connsiteX9" fmla="*/ 238982 w 924262"/>
              <a:gd name="connsiteY9" fmla="*/ 657889 h 657889"/>
              <a:gd name="connsiteX0" fmla="*/ 238982 w 924262"/>
              <a:gd name="connsiteY0" fmla="*/ 657889 h 657889"/>
              <a:gd name="connsiteX1" fmla="*/ 354772 w 924262"/>
              <a:gd name="connsiteY1" fmla="*/ 616508 h 657889"/>
              <a:gd name="connsiteX2" fmla="*/ 524192 w 924262"/>
              <a:gd name="connsiteY2" fmla="*/ 604883 h 657889"/>
              <a:gd name="connsiteX3" fmla="*/ 871513 w 924262"/>
              <a:gd name="connsiteY3" fmla="*/ 476584 h 657889"/>
              <a:gd name="connsiteX4" fmla="*/ 907259 w 924262"/>
              <a:gd name="connsiteY4" fmla="*/ 178779 h 657889"/>
              <a:gd name="connsiteX5" fmla="*/ 715990 w 924262"/>
              <a:gd name="connsiteY5" fmla="*/ 5177 h 657889"/>
              <a:gd name="connsiteX6" fmla="*/ 205135 w 924262"/>
              <a:gd name="connsiteY6" fmla="*/ 77778 h 657889"/>
              <a:gd name="connsiteX7" fmla="*/ 19443 w 924262"/>
              <a:gd name="connsiteY7" fmla="*/ 254270 h 657889"/>
              <a:gd name="connsiteX8" fmla="*/ 232089 w 924262"/>
              <a:gd name="connsiteY8" fmla="*/ 590519 h 657889"/>
              <a:gd name="connsiteX9" fmla="*/ 238982 w 924262"/>
              <a:gd name="connsiteY9" fmla="*/ 657889 h 657889"/>
              <a:gd name="connsiteX0" fmla="*/ 238982 w 923327"/>
              <a:gd name="connsiteY0" fmla="*/ 657889 h 657889"/>
              <a:gd name="connsiteX1" fmla="*/ 354772 w 923327"/>
              <a:gd name="connsiteY1" fmla="*/ 616508 h 657889"/>
              <a:gd name="connsiteX2" fmla="*/ 543969 w 923327"/>
              <a:gd name="connsiteY2" fmla="*/ 608568 h 657889"/>
              <a:gd name="connsiteX3" fmla="*/ 871513 w 923327"/>
              <a:gd name="connsiteY3" fmla="*/ 476584 h 657889"/>
              <a:gd name="connsiteX4" fmla="*/ 907259 w 923327"/>
              <a:gd name="connsiteY4" fmla="*/ 178779 h 657889"/>
              <a:gd name="connsiteX5" fmla="*/ 715990 w 923327"/>
              <a:gd name="connsiteY5" fmla="*/ 5177 h 657889"/>
              <a:gd name="connsiteX6" fmla="*/ 205135 w 923327"/>
              <a:gd name="connsiteY6" fmla="*/ 77778 h 657889"/>
              <a:gd name="connsiteX7" fmla="*/ 19443 w 923327"/>
              <a:gd name="connsiteY7" fmla="*/ 254270 h 657889"/>
              <a:gd name="connsiteX8" fmla="*/ 232089 w 923327"/>
              <a:gd name="connsiteY8" fmla="*/ 590519 h 657889"/>
              <a:gd name="connsiteX9" fmla="*/ 238982 w 923327"/>
              <a:gd name="connsiteY9" fmla="*/ 657889 h 657889"/>
              <a:gd name="connsiteX0" fmla="*/ 238982 w 922789"/>
              <a:gd name="connsiteY0" fmla="*/ 657889 h 657889"/>
              <a:gd name="connsiteX1" fmla="*/ 354772 w 922789"/>
              <a:gd name="connsiteY1" fmla="*/ 616508 h 657889"/>
              <a:gd name="connsiteX2" fmla="*/ 555775 w 922789"/>
              <a:gd name="connsiteY2" fmla="*/ 610544 h 657889"/>
              <a:gd name="connsiteX3" fmla="*/ 871513 w 922789"/>
              <a:gd name="connsiteY3" fmla="*/ 476584 h 657889"/>
              <a:gd name="connsiteX4" fmla="*/ 907259 w 922789"/>
              <a:gd name="connsiteY4" fmla="*/ 178779 h 657889"/>
              <a:gd name="connsiteX5" fmla="*/ 715990 w 922789"/>
              <a:gd name="connsiteY5" fmla="*/ 5177 h 657889"/>
              <a:gd name="connsiteX6" fmla="*/ 205135 w 922789"/>
              <a:gd name="connsiteY6" fmla="*/ 77778 h 657889"/>
              <a:gd name="connsiteX7" fmla="*/ 19443 w 922789"/>
              <a:gd name="connsiteY7" fmla="*/ 254270 h 657889"/>
              <a:gd name="connsiteX8" fmla="*/ 232089 w 922789"/>
              <a:gd name="connsiteY8" fmla="*/ 590519 h 657889"/>
              <a:gd name="connsiteX9" fmla="*/ 238982 w 922789"/>
              <a:gd name="connsiteY9" fmla="*/ 657889 h 657889"/>
              <a:gd name="connsiteX0" fmla="*/ 237724 w 922789"/>
              <a:gd name="connsiteY0" fmla="*/ 662631 h 662631"/>
              <a:gd name="connsiteX1" fmla="*/ 354772 w 922789"/>
              <a:gd name="connsiteY1" fmla="*/ 616508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789"/>
              <a:gd name="connsiteY0" fmla="*/ 662631 h 662631"/>
              <a:gd name="connsiteX1" fmla="*/ 316417 w 922789"/>
              <a:gd name="connsiteY1" fmla="*/ 623300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789"/>
              <a:gd name="connsiteY0" fmla="*/ 662631 h 662631"/>
              <a:gd name="connsiteX1" fmla="*/ 316417 w 922789"/>
              <a:gd name="connsiteY1" fmla="*/ 623300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895"/>
              <a:gd name="connsiteY0" fmla="*/ 675244 h 675244"/>
              <a:gd name="connsiteX1" fmla="*/ 316417 w 922895"/>
              <a:gd name="connsiteY1" fmla="*/ 635913 h 675244"/>
              <a:gd name="connsiteX2" fmla="*/ 555775 w 922895"/>
              <a:gd name="connsiteY2" fmla="*/ 623157 h 675244"/>
              <a:gd name="connsiteX3" fmla="*/ 871513 w 922895"/>
              <a:gd name="connsiteY3" fmla="*/ 489197 h 675244"/>
              <a:gd name="connsiteX4" fmla="*/ 907259 w 922895"/>
              <a:gd name="connsiteY4" fmla="*/ 191392 h 675244"/>
              <a:gd name="connsiteX5" fmla="*/ 714533 w 922895"/>
              <a:gd name="connsiteY5" fmla="*/ 4490 h 675244"/>
              <a:gd name="connsiteX6" fmla="*/ 205135 w 922895"/>
              <a:gd name="connsiteY6" fmla="*/ 90391 h 675244"/>
              <a:gd name="connsiteX7" fmla="*/ 19443 w 922895"/>
              <a:gd name="connsiteY7" fmla="*/ 266883 h 675244"/>
              <a:gd name="connsiteX8" fmla="*/ 232089 w 922895"/>
              <a:gd name="connsiteY8" fmla="*/ 603132 h 675244"/>
              <a:gd name="connsiteX9" fmla="*/ 237724 w 922895"/>
              <a:gd name="connsiteY9" fmla="*/ 675244 h 675244"/>
              <a:gd name="connsiteX0" fmla="*/ 237724 w 921860"/>
              <a:gd name="connsiteY0" fmla="*/ 675486 h 675486"/>
              <a:gd name="connsiteX1" fmla="*/ 316417 w 921860"/>
              <a:gd name="connsiteY1" fmla="*/ 636155 h 675486"/>
              <a:gd name="connsiteX2" fmla="*/ 555775 w 921860"/>
              <a:gd name="connsiteY2" fmla="*/ 623399 h 675486"/>
              <a:gd name="connsiteX3" fmla="*/ 871513 w 921860"/>
              <a:gd name="connsiteY3" fmla="*/ 489439 h 675486"/>
              <a:gd name="connsiteX4" fmla="*/ 907259 w 921860"/>
              <a:gd name="connsiteY4" fmla="*/ 191634 h 675486"/>
              <a:gd name="connsiteX5" fmla="*/ 728723 w 921860"/>
              <a:gd name="connsiteY5" fmla="*/ 4479 h 675486"/>
              <a:gd name="connsiteX6" fmla="*/ 205135 w 921860"/>
              <a:gd name="connsiteY6" fmla="*/ 90633 h 675486"/>
              <a:gd name="connsiteX7" fmla="*/ 19443 w 921860"/>
              <a:gd name="connsiteY7" fmla="*/ 267125 h 675486"/>
              <a:gd name="connsiteX8" fmla="*/ 232089 w 921860"/>
              <a:gd name="connsiteY8" fmla="*/ 603374 h 675486"/>
              <a:gd name="connsiteX9" fmla="*/ 237724 w 921860"/>
              <a:gd name="connsiteY9" fmla="*/ 675486 h 675486"/>
              <a:gd name="connsiteX0" fmla="*/ 237610 w 921746"/>
              <a:gd name="connsiteY0" fmla="*/ 675486 h 675486"/>
              <a:gd name="connsiteX1" fmla="*/ 316303 w 921746"/>
              <a:gd name="connsiteY1" fmla="*/ 636155 h 675486"/>
              <a:gd name="connsiteX2" fmla="*/ 555661 w 921746"/>
              <a:gd name="connsiteY2" fmla="*/ 623399 h 675486"/>
              <a:gd name="connsiteX3" fmla="*/ 871399 w 921746"/>
              <a:gd name="connsiteY3" fmla="*/ 489439 h 675486"/>
              <a:gd name="connsiteX4" fmla="*/ 907145 w 921746"/>
              <a:gd name="connsiteY4" fmla="*/ 191634 h 675486"/>
              <a:gd name="connsiteX5" fmla="*/ 728609 w 921746"/>
              <a:gd name="connsiteY5" fmla="*/ 4479 h 675486"/>
              <a:gd name="connsiteX6" fmla="*/ 205021 w 921746"/>
              <a:gd name="connsiteY6" fmla="*/ 90633 h 675486"/>
              <a:gd name="connsiteX7" fmla="*/ 19329 w 921746"/>
              <a:gd name="connsiteY7" fmla="*/ 267125 h 675486"/>
              <a:gd name="connsiteX8" fmla="*/ 232703 w 921746"/>
              <a:gd name="connsiteY8" fmla="*/ 610024 h 675486"/>
              <a:gd name="connsiteX9" fmla="*/ 237610 w 921746"/>
              <a:gd name="connsiteY9" fmla="*/ 675486 h 675486"/>
              <a:gd name="connsiteX0" fmla="*/ 234474 w 918610"/>
              <a:gd name="connsiteY0" fmla="*/ 675486 h 675486"/>
              <a:gd name="connsiteX1" fmla="*/ 313167 w 918610"/>
              <a:gd name="connsiteY1" fmla="*/ 636155 h 675486"/>
              <a:gd name="connsiteX2" fmla="*/ 552525 w 918610"/>
              <a:gd name="connsiteY2" fmla="*/ 623399 h 675486"/>
              <a:gd name="connsiteX3" fmla="*/ 868263 w 918610"/>
              <a:gd name="connsiteY3" fmla="*/ 489439 h 675486"/>
              <a:gd name="connsiteX4" fmla="*/ 904009 w 918610"/>
              <a:gd name="connsiteY4" fmla="*/ 191634 h 675486"/>
              <a:gd name="connsiteX5" fmla="*/ 725473 w 918610"/>
              <a:gd name="connsiteY5" fmla="*/ 4479 h 675486"/>
              <a:gd name="connsiteX6" fmla="*/ 201885 w 918610"/>
              <a:gd name="connsiteY6" fmla="*/ 90633 h 675486"/>
              <a:gd name="connsiteX7" fmla="*/ 16193 w 918610"/>
              <a:gd name="connsiteY7" fmla="*/ 267125 h 675486"/>
              <a:gd name="connsiteX8" fmla="*/ 229567 w 918610"/>
              <a:gd name="connsiteY8" fmla="*/ 610024 h 675486"/>
              <a:gd name="connsiteX9" fmla="*/ 234474 w 918610"/>
              <a:gd name="connsiteY9" fmla="*/ 675486 h 675486"/>
              <a:gd name="connsiteX0" fmla="*/ 234474 w 918610"/>
              <a:gd name="connsiteY0" fmla="*/ 675486 h 675486"/>
              <a:gd name="connsiteX1" fmla="*/ 306951 w 918610"/>
              <a:gd name="connsiteY1" fmla="*/ 637256 h 675486"/>
              <a:gd name="connsiteX2" fmla="*/ 552525 w 918610"/>
              <a:gd name="connsiteY2" fmla="*/ 623399 h 675486"/>
              <a:gd name="connsiteX3" fmla="*/ 868263 w 918610"/>
              <a:gd name="connsiteY3" fmla="*/ 489439 h 675486"/>
              <a:gd name="connsiteX4" fmla="*/ 904009 w 918610"/>
              <a:gd name="connsiteY4" fmla="*/ 191634 h 675486"/>
              <a:gd name="connsiteX5" fmla="*/ 725473 w 918610"/>
              <a:gd name="connsiteY5" fmla="*/ 4479 h 675486"/>
              <a:gd name="connsiteX6" fmla="*/ 201885 w 918610"/>
              <a:gd name="connsiteY6" fmla="*/ 90633 h 675486"/>
              <a:gd name="connsiteX7" fmla="*/ 16193 w 918610"/>
              <a:gd name="connsiteY7" fmla="*/ 267125 h 675486"/>
              <a:gd name="connsiteX8" fmla="*/ 229567 w 918610"/>
              <a:gd name="connsiteY8" fmla="*/ 610024 h 675486"/>
              <a:gd name="connsiteX9" fmla="*/ 234474 w 918610"/>
              <a:gd name="connsiteY9" fmla="*/ 675486 h 675486"/>
              <a:gd name="connsiteX0" fmla="*/ 235490 w 919626"/>
              <a:gd name="connsiteY0" fmla="*/ 675486 h 675486"/>
              <a:gd name="connsiteX1" fmla="*/ 307967 w 919626"/>
              <a:gd name="connsiteY1" fmla="*/ 637256 h 675486"/>
              <a:gd name="connsiteX2" fmla="*/ 553541 w 919626"/>
              <a:gd name="connsiteY2" fmla="*/ 623399 h 675486"/>
              <a:gd name="connsiteX3" fmla="*/ 869279 w 919626"/>
              <a:gd name="connsiteY3" fmla="*/ 489439 h 675486"/>
              <a:gd name="connsiteX4" fmla="*/ 905025 w 919626"/>
              <a:gd name="connsiteY4" fmla="*/ 191634 h 675486"/>
              <a:gd name="connsiteX5" fmla="*/ 726489 w 919626"/>
              <a:gd name="connsiteY5" fmla="*/ 4479 h 675486"/>
              <a:gd name="connsiteX6" fmla="*/ 202901 w 919626"/>
              <a:gd name="connsiteY6" fmla="*/ 90633 h 675486"/>
              <a:gd name="connsiteX7" fmla="*/ 17209 w 919626"/>
              <a:gd name="connsiteY7" fmla="*/ 267125 h 675486"/>
              <a:gd name="connsiteX8" fmla="*/ 222584 w 919626"/>
              <a:gd name="connsiteY8" fmla="*/ 614126 h 675486"/>
              <a:gd name="connsiteX9" fmla="*/ 235490 w 919626"/>
              <a:gd name="connsiteY9" fmla="*/ 675486 h 675486"/>
              <a:gd name="connsiteX0" fmla="*/ 235490 w 919626"/>
              <a:gd name="connsiteY0" fmla="*/ 675486 h 675486"/>
              <a:gd name="connsiteX1" fmla="*/ 301751 w 919626"/>
              <a:gd name="connsiteY1" fmla="*/ 638357 h 675486"/>
              <a:gd name="connsiteX2" fmla="*/ 553541 w 919626"/>
              <a:gd name="connsiteY2" fmla="*/ 623399 h 675486"/>
              <a:gd name="connsiteX3" fmla="*/ 869279 w 919626"/>
              <a:gd name="connsiteY3" fmla="*/ 489439 h 675486"/>
              <a:gd name="connsiteX4" fmla="*/ 905025 w 919626"/>
              <a:gd name="connsiteY4" fmla="*/ 191634 h 675486"/>
              <a:gd name="connsiteX5" fmla="*/ 726489 w 919626"/>
              <a:gd name="connsiteY5" fmla="*/ 4479 h 675486"/>
              <a:gd name="connsiteX6" fmla="*/ 202901 w 919626"/>
              <a:gd name="connsiteY6" fmla="*/ 90633 h 675486"/>
              <a:gd name="connsiteX7" fmla="*/ 17209 w 919626"/>
              <a:gd name="connsiteY7" fmla="*/ 267125 h 675486"/>
              <a:gd name="connsiteX8" fmla="*/ 222584 w 919626"/>
              <a:gd name="connsiteY8" fmla="*/ 614126 h 675486"/>
              <a:gd name="connsiteX9" fmla="*/ 235490 w 919626"/>
              <a:gd name="connsiteY9" fmla="*/ 675486 h 675486"/>
              <a:gd name="connsiteX0" fmla="*/ 236660 w 920796"/>
              <a:gd name="connsiteY0" fmla="*/ 675486 h 675486"/>
              <a:gd name="connsiteX1" fmla="*/ 302921 w 920796"/>
              <a:gd name="connsiteY1" fmla="*/ 638357 h 675486"/>
              <a:gd name="connsiteX2" fmla="*/ 554711 w 920796"/>
              <a:gd name="connsiteY2" fmla="*/ 623399 h 675486"/>
              <a:gd name="connsiteX3" fmla="*/ 870449 w 920796"/>
              <a:gd name="connsiteY3" fmla="*/ 489439 h 675486"/>
              <a:gd name="connsiteX4" fmla="*/ 906195 w 920796"/>
              <a:gd name="connsiteY4" fmla="*/ 191634 h 675486"/>
              <a:gd name="connsiteX5" fmla="*/ 727659 w 920796"/>
              <a:gd name="connsiteY5" fmla="*/ 4479 h 675486"/>
              <a:gd name="connsiteX6" fmla="*/ 204071 w 920796"/>
              <a:gd name="connsiteY6" fmla="*/ 90633 h 675486"/>
              <a:gd name="connsiteX7" fmla="*/ 18379 w 920796"/>
              <a:gd name="connsiteY7" fmla="*/ 267125 h 675486"/>
              <a:gd name="connsiteX8" fmla="*/ 223754 w 920796"/>
              <a:gd name="connsiteY8" fmla="*/ 614126 h 675486"/>
              <a:gd name="connsiteX9" fmla="*/ 236660 w 920796"/>
              <a:gd name="connsiteY9" fmla="*/ 675486 h 675486"/>
              <a:gd name="connsiteX0" fmla="*/ 236660 w 924042"/>
              <a:gd name="connsiteY0" fmla="*/ 674029 h 674029"/>
              <a:gd name="connsiteX1" fmla="*/ 302921 w 924042"/>
              <a:gd name="connsiteY1" fmla="*/ 636900 h 674029"/>
              <a:gd name="connsiteX2" fmla="*/ 554711 w 924042"/>
              <a:gd name="connsiteY2" fmla="*/ 621942 h 674029"/>
              <a:gd name="connsiteX3" fmla="*/ 870449 w 924042"/>
              <a:gd name="connsiteY3" fmla="*/ 487982 h 674029"/>
              <a:gd name="connsiteX4" fmla="*/ 910627 w 924042"/>
              <a:gd name="connsiteY4" fmla="*/ 192078 h 674029"/>
              <a:gd name="connsiteX5" fmla="*/ 727659 w 924042"/>
              <a:gd name="connsiteY5" fmla="*/ 3022 h 674029"/>
              <a:gd name="connsiteX6" fmla="*/ 204071 w 924042"/>
              <a:gd name="connsiteY6" fmla="*/ 89176 h 674029"/>
              <a:gd name="connsiteX7" fmla="*/ 18379 w 924042"/>
              <a:gd name="connsiteY7" fmla="*/ 265668 h 674029"/>
              <a:gd name="connsiteX8" fmla="*/ 223754 w 924042"/>
              <a:gd name="connsiteY8" fmla="*/ 612669 h 674029"/>
              <a:gd name="connsiteX9" fmla="*/ 236660 w 924042"/>
              <a:gd name="connsiteY9" fmla="*/ 674029 h 674029"/>
              <a:gd name="connsiteX0" fmla="*/ 236660 w 923289"/>
              <a:gd name="connsiteY0" fmla="*/ 677077 h 677077"/>
              <a:gd name="connsiteX1" fmla="*/ 302921 w 923289"/>
              <a:gd name="connsiteY1" fmla="*/ 639948 h 677077"/>
              <a:gd name="connsiteX2" fmla="*/ 554711 w 923289"/>
              <a:gd name="connsiteY2" fmla="*/ 624990 h 677077"/>
              <a:gd name="connsiteX3" fmla="*/ 870449 w 923289"/>
              <a:gd name="connsiteY3" fmla="*/ 491030 h 677077"/>
              <a:gd name="connsiteX4" fmla="*/ 910627 w 923289"/>
              <a:gd name="connsiteY4" fmla="*/ 195126 h 677077"/>
              <a:gd name="connsiteX5" fmla="*/ 737874 w 923289"/>
              <a:gd name="connsiteY5" fmla="*/ 2918 h 677077"/>
              <a:gd name="connsiteX6" fmla="*/ 204071 w 923289"/>
              <a:gd name="connsiteY6" fmla="*/ 92224 h 677077"/>
              <a:gd name="connsiteX7" fmla="*/ 18379 w 923289"/>
              <a:gd name="connsiteY7" fmla="*/ 268716 h 677077"/>
              <a:gd name="connsiteX8" fmla="*/ 223754 w 923289"/>
              <a:gd name="connsiteY8" fmla="*/ 615717 h 677077"/>
              <a:gd name="connsiteX9" fmla="*/ 236660 w 923289"/>
              <a:gd name="connsiteY9" fmla="*/ 677077 h 677077"/>
              <a:gd name="connsiteX0" fmla="*/ 236660 w 923277"/>
              <a:gd name="connsiteY0" fmla="*/ 684928 h 684928"/>
              <a:gd name="connsiteX1" fmla="*/ 302921 w 923277"/>
              <a:gd name="connsiteY1" fmla="*/ 647799 h 684928"/>
              <a:gd name="connsiteX2" fmla="*/ 554711 w 923277"/>
              <a:gd name="connsiteY2" fmla="*/ 632841 h 684928"/>
              <a:gd name="connsiteX3" fmla="*/ 870449 w 923277"/>
              <a:gd name="connsiteY3" fmla="*/ 498881 h 684928"/>
              <a:gd name="connsiteX4" fmla="*/ 910627 w 923277"/>
              <a:gd name="connsiteY4" fmla="*/ 202977 h 684928"/>
              <a:gd name="connsiteX5" fmla="*/ 738044 w 923277"/>
              <a:gd name="connsiteY5" fmla="*/ 2683 h 684928"/>
              <a:gd name="connsiteX6" fmla="*/ 204071 w 923277"/>
              <a:gd name="connsiteY6" fmla="*/ 100075 h 684928"/>
              <a:gd name="connsiteX7" fmla="*/ 18379 w 923277"/>
              <a:gd name="connsiteY7" fmla="*/ 276567 h 684928"/>
              <a:gd name="connsiteX8" fmla="*/ 223754 w 923277"/>
              <a:gd name="connsiteY8" fmla="*/ 623568 h 684928"/>
              <a:gd name="connsiteX9" fmla="*/ 236660 w 923277"/>
              <a:gd name="connsiteY9" fmla="*/ 684928 h 684928"/>
              <a:gd name="connsiteX0" fmla="*/ 236660 w 923277"/>
              <a:gd name="connsiteY0" fmla="*/ 685385 h 685385"/>
              <a:gd name="connsiteX1" fmla="*/ 302921 w 923277"/>
              <a:gd name="connsiteY1" fmla="*/ 648256 h 685385"/>
              <a:gd name="connsiteX2" fmla="*/ 554711 w 923277"/>
              <a:gd name="connsiteY2" fmla="*/ 633298 h 685385"/>
              <a:gd name="connsiteX3" fmla="*/ 870449 w 923277"/>
              <a:gd name="connsiteY3" fmla="*/ 499338 h 685385"/>
              <a:gd name="connsiteX4" fmla="*/ 910627 w 923277"/>
              <a:gd name="connsiteY4" fmla="*/ 203434 h 685385"/>
              <a:gd name="connsiteX5" fmla="*/ 738044 w 923277"/>
              <a:gd name="connsiteY5" fmla="*/ 3140 h 685385"/>
              <a:gd name="connsiteX6" fmla="*/ 195293 w 923277"/>
              <a:gd name="connsiteY6" fmla="*/ 94802 h 685385"/>
              <a:gd name="connsiteX7" fmla="*/ 18379 w 923277"/>
              <a:gd name="connsiteY7" fmla="*/ 277024 h 685385"/>
              <a:gd name="connsiteX8" fmla="*/ 223754 w 923277"/>
              <a:gd name="connsiteY8" fmla="*/ 624025 h 685385"/>
              <a:gd name="connsiteX9" fmla="*/ 236660 w 923277"/>
              <a:gd name="connsiteY9" fmla="*/ 685385 h 685385"/>
              <a:gd name="connsiteX0" fmla="*/ 238970 w 925587"/>
              <a:gd name="connsiteY0" fmla="*/ 685330 h 685330"/>
              <a:gd name="connsiteX1" fmla="*/ 305231 w 925587"/>
              <a:gd name="connsiteY1" fmla="*/ 648201 h 685330"/>
              <a:gd name="connsiteX2" fmla="*/ 557021 w 925587"/>
              <a:gd name="connsiteY2" fmla="*/ 633243 h 685330"/>
              <a:gd name="connsiteX3" fmla="*/ 872759 w 925587"/>
              <a:gd name="connsiteY3" fmla="*/ 499283 h 685330"/>
              <a:gd name="connsiteX4" fmla="*/ 912937 w 925587"/>
              <a:gd name="connsiteY4" fmla="*/ 203379 h 685330"/>
              <a:gd name="connsiteX5" fmla="*/ 740354 w 925587"/>
              <a:gd name="connsiteY5" fmla="*/ 3085 h 685330"/>
              <a:gd name="connsiteX6" fmla="*/ 197603 w 925587"/>
              <a:gd name="connsiteY6" fmla="*/ 94747 h 685330"/>
              <a:gd name="connsiteX7" fmla="*/ 17988 w 925587"/>
              <a:gd name="connsiteY7" fmla="*/ 267917 h 685330"/>
              <a:gd name="connsiteX8" fmla="*/ 226064 w 925587"/>
              <a:gd name="connsiteY8" fmla="*/ 623970 h 685330"/>
              <a:gd name="connsiteX9" fmla="*/ 238970 w 925587"/>
              <a:gd name="connsiteY9" fmla="*/ 685330 h 685330"/>
              <a:gd name="connsiteX0" fmla="*/ 238970 w 925587"/>
              <a:gd name="connsiteY0" fmla="*/ 685330 h 685330"/>
              <a:gd name="connsiteX1" fmla="*/ 305231 w 925587"/>
              <a:gd name="connsiteY1" fmla="*/ 648201 h 685330"/>
              <a:gd name="connsiteX2" fmla="*/ 557021 w 925587"/>
              <a:gd name="connsiteY2" fmla="*/ 633243 h 685330"/>
              <a:gd name="connsiteX3" fmla="*/ 872759 w 925587"/>
              <a:gd name="connsiteY3" fmla="*/ 499283 h 685330"/>
              <a:gd name="connsiteX4" fmla="*/ 912937 w 925587"/>
              <a:gd name="connsiteY4" fmla="*/ 203379 h 685330"/>
              <a:gd name="connsiteX5" fmla="*/ 740354 w 925587"/>
              <a:gd name="connsiteY5" fmla="*/ 3085 h 685330"/>
              <a:gd name="connsiteX6" fmla="*/ 197603 w 925587"/>
              <a:gd name="connsiteY6" fmla="*/ 94747 h 685330"/>
              <a:gd name="connsiteX7" fmla="*/ 17988 w 925587"/>
              <a:gd name="connsiteY7" fmla="*/ 267917 h 685330"/>
              <a:gd name="connsiteX8" fmla="*/ 226064 w 925587"/>
              <a:gd name="connsiteY8" fmla="*/ 623970 h 685330"/>
              <a:gd name="connsiteX9" fmla="*/ 238970 w 925587"/>
              <a:gd name="connsiteY9" fmla="*/ 685330 h 685330"/>
              <a:gd name="connsiteX0" fmla="*/ 238970 w 926807"/>
              <a:gd name="connsiteY0" fmla="*/ 647076 h 647076"/>
              <a:gd name="connsiteX1" fmla="*/ 305231 w 926807"/>
              <a:gd name="connsiteY1" fmla="*/ 609947 h 647076"/>
              <a:gd name="connsiteX2" fmla="*/ 557021 w 926807"/>
              <a:gd name="connsiteY2" fmla="*/ 594989 h 647076"/>
              <a:gd name="connsiteX3" fmla="*/ 872759 w 926807"/>
              <a:gd name="connsiteY3" fmla="*/ 461029 h 647076"/>
              <a:gd name="connsiteX4" fmla="*/ 912937 w 926807"/>
              <a:gd name="connsiteY4" fmla="*/ 165125 h 647076"/>
              <a:gd name="connsiteX5" fmla="*/ 723808 w 926807"/>
              <a:gd name="connsiteY5" fmla="*/ 5211 h 647076"/>
              <a:gd name="connsiteX6" fmla="*/ 197603 w 926807"/>
              <a:gd name="connsiteY6" fmla="*/ 56493 h 647076"/>
              <a:gd name="connsiteX7" fmla="*/ 17988 w 926807"/>
              <a:gd name="connsiteY7" fmla="*/ 229663 h 647076"/>
              <a:gd name="connsiteX8" fmla="*/ 226064 w 926807"/>
              <a:gd name="connsiteY8" fmla="*/ 585716 h 647076"/>
              <a:gd name="connsiteX9" fmla="*/ 238970 w 926807"/>
              <a:gd name="connsiteY9" fmla="*/ 647076 h 647076"/>
              <a:gd name="connsiteX0" fmla="*/ 238970 w 933356"/>
              <a:gd name="connsiteY0" fmla="*/ 650456 h 650456"/>
              <a:gd name="connsiteX1" fmla="*/ 305231 w 933356"/>
              <a:gd name="connsiteY1" fmla="*/ 613327 h 650456"/>
              <a:gd name="connsiteX2" fmla="*/ 557021 w 933356"/>
              <a:gd name="connsiteY2" fmla="*/ 598369 h 650456"/>
              <a:gd name="connsiteX3" fmla="*/ 872759 w 933356"/>
              <a:gd name="connsiteY3" fmla="*/ 464409 h 650456"/>
              <a:gd name="connsiteX4" fmla="*/ 921405 w 933356"/>
              <a:gd name="connsiteY4" fmla="*/ 219836 h 650456"/>
              <a:gd name="connsiteX5" fmla="*/ 723808 w 933356"/>
              <a:gd name="connsiteY5" fmla="*/ 8591 h 650456"/>
              <a:gd name="connsiteX6" fmla="*/ 197603 w 933356"/>
              <a:gd name="connsiteY6" fmla="*/ 59873 h 650456"/>
              <a:gd name="connsiteX7" fmla="*/ 17988 w 933356"/>
              <a:gd name="connsiteY7" fmla="*/ 233043 h 650456"/>
              <a:gd name="connsiteX8" fmla="*/ 226064 w 933356"/>
              <a:gd name="connsiteY8" fmla="*/ 589096 h 650456"/>
              <a:gd name="connsiteX9" fmla="*/ 238970 w 933356"/>
              <a:gd name="connsiteY9" fmla="*/ 650456 h 650456"/>
              <a:gd name="connsiteX0" fmla="*/ 238970 w 933356"/>
              <a:gd name="connsiteY0" fmla="*/ 650456 h 650456"/>
              <a:gd name="connsiteX1" fmla="*/ 325366 w 933356"/>
              <a:gd name="connsiteY1" fmla="*/ 614273 h 650456"/>
              <a:gd name="connsiteX2" fmla="*/ 557021 w 933356"/>
              <a:gd name="connsiteY2" fmla="*/ 598369 h 650456"/>
              <a:gd name="connsiteX3" fmla="*/ 872759 w 933356"/>
              <a:gd name="connsiteY3" fmla="*/ 464409 h 650456"/>
              <a:gd name="connsiteX4" fmla="*/ 921405 w 933356"/>
              <a:gd name="connsiteY4" fmla="*/ 219836 h 650456"/>
              <a:gd name="connsiteX5" fmla="*/ 723808 w 933356"/>
              <a:gd name="connsiteY5" fmla="*/ 8591 h 650456"/>
              <a:gd name="connsiteX6" fmla="*/ 197603 w 933356"/>
              <a:gd name="connsiteY6" fmla="*/ 59873 h 650456"/>
              <a:gd name="connsiteX7" fmla="*/ 17988 w 933356"/>
              <a:gd name="connsiteY7" fmla="*/ 233043 h 650456"/>
              <a:gd name="connsiteX8" fmla="*/ 226064 w 933356"/>
              <a:gd name="connsiteY8" fmla="*/ 589096 h 650456"/>
              <a:gd name="connsiteX9" fmla="*/ 238970 w 933356"/>
              <a:gd name="connsiteY9" fmla="*/ 650456 h 650456"/>
              <a:gd name="connsiteX0" fmla="*/ 240584 w 934970"/>
              <a:gd name="connsiteY0" fmla="*/ 650456 h 650456"/>
              <a:gd name="connsiteX1" fmla="*/ 326980 w 934970"/>
              <a:gd name="connsiteY1" fmla="*/ 614273 h 650456"/>
              <a:gd name="connsiteX2" fmla="*/ 558635 w 934970"/>
              <a:gd name="connsiteY2" fmla="*/ 598369 h 650456"/>
              <a:gd name="connsiteX3" fmla="*/ 874373 w 934970"/>
              <a:gd name="connsiteY3" fmla="*/ 464409 h 650456"/>
              <a:gd name="connsiteX4" fmla="*/ 923019 w 934970"/>
              <a:gd name="connsiteY4" fmla="*/ 219836 h 650456"/>
              <a:gd name="connsiteX5" fmla="*/ 725422 w 934970"/>
              <a:gd name="connsiteY5" fmla="*/ 8591 h 650456"/>
              <a:gd name="connsiteX6" fmla="*/ 199217 w 934970"/>
              <a:gd name="connsiteY6" fmla="*/ 59873 h 650456"/>
              <a:gd name="connsiteX7" fmla="*/ 19602 w 934970"/>
              <a:gd name="connsiteY7" fmla="*/ 233043 h 650456"/>
              <a:gd name="connsiteX8" fmla="*/ 217059 w 934970"/>
              <a:gd name="connsiteY8" fmla="*/ 589969 h 650456"/>
              <a:gd name="connsiteX9" fmla="*/ 240584 w 934970"/>
              <a:gd name="connsiteY9" fmla="*/ 650456 h 650456"/>
              <a:gd name="connsiteX0" fmla="*/ 240584 w 935083"/>
              <a:gd name="connsiteY0" fmla="*/ 652498 h 652498"/>
              <a:gd name="connsiteX1" fmla="*/ 326980 w 935083"/>
              <a:gd name="connsiteY1" fmla="*/ 616315 h 652498"/>
              <a:gd name="connsiteX2" fmla="*/ 558635 w 935083"/>
              <a:gd name="connsiteY2" fmla="*/ 600411 h 652498"/>
              <a:gd name="connsiteX3" fmla="*/ 874373 w 935083"/>
              <a:gd name="connsiteY3" fmla="*/ 466451 h 652498"/>
              <a:gd name="connsiteX4" fmla="*/ 923019 w 935083"/>
              <a:gd name="connsiteY4" fmla="*/ 221878 h 652498"/>
              <a:gd name="connsiteX5" fmla="*/ 723902 w 935083"/>
              <a:gd name="connsiteY5" fmla="*/ 8348 h 652498"/>
              <a:gd name="connsiteX6" fmla="*/ 199217 w 935083"/>
              <a:gd name="connsiteY6" fmla="*/ 61915 h 652498"/>
              <a:gd name="connsiteX7" fmla="*/ 19602 w 935083"/>
              <a:gd name="connsiteY7" fmla="*/ 235085 h 652498"/>
              <a:gd name="connsiteX8" fmla="*/ 217059 w 935083"/>
              <a:gd name="connsiteY8" fmla="*/ 592011 h 652498"/>
              <a:gd name="connsiteX9" fmla="*/ 240584 w 935083"/>
              <a:gd name="connsiteY9" fmla="*/ 652498 h 652498"/>
              <a:gd name="connsiteX0" fmla="*/ 240584 w 935083"/>
              <a:gd name="connsiteY0" fmla="*/ 690718 h 690718"/>
              <a:gd name="connsiteX1" fmla="*/ 326980 w 935083"/>
              <a:gd name="connsiteY1" fmla="*/ 654535 h 690718"/>
              <a:gd name="connsiteX2" fmla="*/ 558635 w 935083"/>
              <a:gd name="connsiteY2" fmla="*/ 638631 h 690718"/>
              <a:gd name="connsiteX3" fmla="*/ 874373 w 935083"/>
              <a:gd name="connsiteY3" fmla="*/ 504671 h 690718"/>
              <a:gd name="connsiteX4" fmla="*/ 923019 w 935083"/>
              <a:gd name="connsiteY4" fmla="*/ 260098 h 690718"/>
              <a:gd name="connsiteX5" fmla="*/ 723902 w 935083"/>
              <a:gd name="connsiteY5" fmla="*/ 46568 h 690718"/>
              <a:gd name="connsiteX6" fmla="*/ 199217 w 935083"/>
              <a:gd name="connsiteY6" fmla="*/ 100135 h 690718"/>
              <a:gd name="connsiteX7" fmla="*/ 19602 w 935083"/>
              <a:gd name="connsiteY7" fmla="*/ 273305 h 690718"/>
              <a:gd name="connsiteX8" fmla="*/ 217059 w 935083"/>
              <a:gd name="connsiteY8" fmla="*/ 630231 h 690718"/>
              <a:gd name="connsiteX9" fmla="*/ 240584 w 935083"/>
              <a:gd name="connsiteY9" fmla="*/ 690718 h 690718"/>
              <a:gd name="connsiteX0" fmla="*/ 240584 w 934424"/>
              <a:gd name="connsiteY0" fmla="*/ 718729 h 718729"/>
              <a:gd name="connsiteX1" fmla="*/ 326980 w 934424"/>
              <a:gd name="connsiteY1" fmla="*/ 682546 h 718729"/>
              <a:gd name="connsiteX2" fmla="*/ 558635 w 934424"/>
              <a:gd name="connsiteY2" fmla="*/ 666642 h 718729"/>
              <a:gd name="connsiteX3" fmla="*/ 874373 w 934424"/>
              <a:gd name="connsiteY3" fmla="*/ 532682 h 718729"/>
              <a:gd name="connsiteX4" fmla="*/ 923019 w 934424"/>
              <a:gd name="connsiteY4" fmla="*/ 288109 h 718729"/>
              <a:gd name="connsiteX5" fmla="*/ 732809 w 934424"/>
              <a:gd name="connsiteY5" fmla="*/ 41324 h 718729"/>
              <a:gd name="connsiteX6" fmla="*/ 199217 w 934424"/>
              <a:gd name="connsiteY6" fmla="*/ 128146 h 718729"/>
              <a:gd name="connsiteX7" fmla="*/ 19602 w 934424"/>
              <a:gd name="connsiteY7" fmla="*/ 301316 h 718729"/>
              <a:gd name="connsiteX8" fmla="*/ 217059 w 934424"/>
              <a:gd name="connsiteY8" fmla="*/ 658242 h 718729"/>
              <a:gd name="connsiteX9" fmla="*/ 240584 w 934424"/>
              <a:gd name="connsiteY9" fmla="*/ 718729 h 718729"/>
              <a:gd name="connsiteX0" fmla="*/ 240584 w 934424"/>
              <a:gd name="connsiteY0" fmla="*/ 722533 h 722533"/>
              <a:gd name="connsiteX1" fmla="*/ 326980 w 934424"/>
              <a:gd name="connsiteY1" fmla="*/ 686350 h 722533"/>
              <a:gd name="connsiteX2" fmla="*/ 558635 w 934424"/>
              <a:gd name="connsiteY2" fmla="*/ 670446 h 722533"/>
              <a:gd name="connsiteX3" fmla="*/ 874373 w 934424"/>
              <a:gd name="connsiteY3" fmla="*/ 536486 h 722533"/>
              <a:gd name="connsiteX4" fmla="*/ 923019 w 934424"/>
              <a:gd name="connsiteY4" fmla="*/ 291913 h 722533"/>
              <a:gd name="connsiteX5" fmla="*/ 732809 w 934424"/>
              <a:gd name="connsiteY5" fmla="*/ 45128 h 722533"/>
              <a:gd name="connsiteX6" fmla="*/ 199217 w 934424"/>
              <a:gd name="connsiteY6" fmla="*/ 131950 h 722533"/>
              <a:gd name="connsiteX7" fmla="*/ 19602 w 934424"/>
              <a:gd name="connsiteY7" fmla="*/ 305120 h 722533"/>
              <a:gd name="connsiteX8" fmla="*/ 217059 w 934424"/>
              <a:gd name="connsiteY8" fmla="*/ 662046 h 722533"/>
              <a:gd name="connsiteX9" fmla="*/ 240584 w 934424"/>
              <a:gd name="connsiteY9" fmla="*/ 722533 h 722533"/>
              <a:gd name="connsiteX0" fmla="*/ 240584 w 934424"/>
              <a:gd name="connsiteY0" fmla="*/ 720450 h 720450"/>
              <a:gd name="connsiteX1" fmla="*/ 326980 w 934424"/>
              <a:gd name="connsiteY1" fmla="*/ 684267 h 720450"/>
              <a:gd name="connsiteX2" fmla="*/ 558635 w 934424"/>
              <a:gd name="connsiteY2" fmla="*/ 668363 h 720450"/>
              <a:gd name="connsiteX3" fmla="*/ 874373 w 934424"/>
              <a:gd name="connsiteY3" fmla="*/ 534403 h 720450"/>
              <a:gd name="connsiteX4" fmla="*/ 923019 w 934424"/>
              <a:gd name="connsiteY4" fmla="*/ 289830 h 720450"/>
              <a:gd name="connsiteX5" fmla="*/ 732809 w 934424"/>
              <a:gd name="connsiteY5" fmla="*/ 43045 h 720450"/>
              <a:gd name="connsiteX6" fmla="*/ 199217 w 934424"/>
              <a:gd name="connsiteY6" fmla="*/ 129867 h 720450"/>
              <a:gd name="connsiteX7" fmla="*/ 19602 w 934424"/>
              <a:gd name="connsiteY7" fmla="*/ 303037 h 720450"/>
              <a:gd name="connsiteX8" fmla="*/ 217059 w 934424"/>
              <a:gd name="connsiteY8" fmla="*/ 659963 h 720450"/>
              <a:gd name="connsiteX9" fmla="*/ 240584 w 934424"/>
              <a:gd name="connsiteY9" fmla="*/ 720450 h 720450"/>
              <a:gd name="connsiteX0" fmla="*/ 240584 w 934424"/>
              <a:gd name="connsiteY0" fmla="*/ 685029 h 685029"/>
              <a:gd name="connsiteX1" fmla="*/ 326980 w 934424"/>
              <a:gd name="connsiteY1" fmla="*/ 648846 h 685029"/>
              <a:gd name="connsiteX2" fmla="*/ 558635 w 934424"/>
              <a:gd name="connsiteY2" fmla="*/ 632942 h 685029"/>
              <a:gd name="connsiteX3" fmla="*/ 874373 w 934424"/>
              <a:gd name="connsiteY3" fmla="*/ 498982 h 685029"/>
              <a:gd name="connsiteX4" fmla="*/ 923019 w 934424"/>
              <a:gd name="connsiteY4" fmla="*/ 254409 h 685029"/>
              <a:gd name="connsiteX5" fmla="*/ 732809 w 934424"/>
              <a:gd name="connsiteY5" fmla="*/ 7624 h 685029"/>
              <a:gd name="connsiteX6" fmla="*/ 194656 w 934424"/>
              <a:gd name="connsiteY6" fmla="*/ 87592 h 685029"/>
              <a:gd name="connsiteX7" fmla="*/ 19602 w 934424"/>
              <a:gd name="connsiteY7" fmla="*/ 267616 h 685029"/>
              <a:gd name="connsiteX8" fmla="*/ 217059 w 934424"/>
              <a:gd name="connsiteY8" fmla="*/ 624542 h 685029"/>
              <a:gd name="connsiteX9" fmla="*/ 240584 w 934424"/>
              <a:gd name="connsiteY9" fmla="*/ 685029 h 685029"/>
              <a:gd name="connsiteX0" fmla="*/ 240584 w 934424"/>
              <a:gd name="connsiteY0" fmla="*/ 687685 h 687685"/>
              <a:gd name="connsiteX1" fmla="*/ 326980 w 934424"/>
              <a:gd name="connsiteY1" fmla="*/ 651502 h 687685"/>
              <a:gd name="connsiteX2" fmla="*/ 558635 w 934424"/>
              <a:gd name="connsiteY2" fmla="*/ 635598 h 687685"/>
              <a:gd name="connsiteX3" fmla="*/ 874373 w 934424"/>
              <a:gd name="connsiteY3" fmla="*/ 501638 h 687685"/>
              <a:gd name="connsiteX4" fmla="*/ 923019 w 934424"/>
              <a:gd name="connsiteY4" fmla="*/ 257065 h 687685"/>
              <a:gd name="connsiteX5" fmla="*/ 732809 w 934424"/>
              <a:gd name="connsiteY5" fmla="*/ 10280 h 687685"/>
              <a:gd name="connsiteX6" fmla="*/ 228697 w 934424"/>
              <a:gd name="connsiteY6" fmla="*/ 75553 h 687685"/>
              <a:gd name="connsiteX7" fmla="*/ 19602 w 934424"/>
              <a:gd name="connsiteY7" fmla="*/ 270272 h 687685"/>
              <a:gd name="connsiteX8" fmla="*/ 217059 w 934424"/>
              <a:gd name="connsiteY8" fmla="*/ 627198 h 687685"/>
              <a:gd name="connsiteX9" fmla="*/ 240584 w 934424"/>
              <a:gd name="connsiteY9" fmla="*/ 687685 h 687685"/>
              <a:gd name="connsiteX0" fmla="*/ 240584 w 930983"/>
              <a:gd name="connsiteY0" fmla="*/ 687685 h 687685"/>
              <a:gd name="connsiteX1" fmla="*/ 326980 w 930983"/>
              <a:gd name="connsiteY1" fmla="*/ 651502 h 687685"/>
              <a:gd name="connsiteX2" fmla="*/ 558635 w 930983"/>
              <a:gd name="connsiteY2" fmla="*/ 635598 h 687685"/>
              <a:gd name="connsiteX3" fmla="*/ 861448 w 930983"/>
              <a:gd name="connsiteY3" fmla="*/ 482219 h 687685"/>
              <a:gd name="connsiteX4" fmla="*/ 923019 w 930983"/>
              <a:gd name="connsiteY4" fmla="*/ 257065 h 687685"/>
              <a:gd name="connsiteX5" fmla="*/ 732809 w 930983"/>
              <a:gd name="connsiteY5" fmla="*/ 10280 h 687685"/>
              <a:gd name="connsiteX6" fmla="*/ 228697 w 930983"/>
              <a:gd name="connsiteY6" fmla="*/ 75553 h 687685"/>
              <a:gd name="connsiteX7" fmla="*/ 19602 w 930983"/>
              <a:gd name="connsiteY7" fmla="*/ 270272 h 687685"/>
              <a:gd name="connsiteX8" fmla="*/ 217059 w 930983"/>
              <a:gd name="connsiteY8" fmla="*/ 627198 h 687685"/>
              <a:gd name="connsiteX9" fmla="*/ 240584 w 930983"/>
              <a:gd name="connsiteY9" fmla="*/ 687685 h 687685"/>
              <a:gd name="connsiteX0" fmla="*/ 240584 w 942621"/>
              <a:gd name="connsiteY0" fmla="*/ 687685 h 687685"/>
              <a:gd name="connsiteX1" fmla="*/ 326980 w 942621"/>
              <a:gd name="connsiteY1" fmla="*/ 651502 h 687685"/>
              <a:gd name="connsiteX2" fmla="*/ 558635 w 942621"/>
              <a:gd name="connsiteY2" fmla="*/ 635598 h 687685"/>
              <a:gd name="connsiteX3" fmla="*/ 895330 w 942621"/>
              <a:gd name="connsiteY3" fmla="*/ 442594 h 687685"/>
              <a:gd name="connsiteX4" fmla="*/ 923019 w 942621"/>
              <a:gd name="connsiteY4" fmla="*/ 257065 h 687685"/>
              <a:gd name="connsiteX5" fmla="*/ 732809 w 942621"/>
              <a:gd name="connsiteY5" fmla="*/ 10280 h 687685"/>
              <a:gd name="connsiteX6" fmla="*/ 228697 w 942621"/>
              <a:gd name="connsiteY6" fmla="*/ 75553 h 687685"/>
              <a:gd name="connsiteX7" fmla="*/ 19602 w 942621"/>
              <a:gd name="connsiteY7" fmla="*/ 270272 h 687685"/>
              <a:gd name="connsiteX8" fmla="*/ 217059 w 942621"/>
              <a:gd name="connsiteY8" fmla="*/ 627198 h 687685"/>
              <a:gd name="connsiteX9" fmla="*/ 240584 w 942621"/>
              <a:gd name="connsiteY9" fmla="*/ 687685 h 687685"/>
              <a:gd name="connsiteX0" fmla="*/ 240584 w 941338"/>
              <a:gd name="connsiteY0" fmla="*/ 687685 h 687685"/>
              <a:gd name="connsiteX1" fmla="*/ 326980 w 941338"/>
              <a:gd name="connsiteY1" fmla="*/ 651502 h 687685"/>
              <a:gd name="connsiteX2" fmla="*/ 583099 w 941338"/>
              <a:gd name="connsiteY2" fmla="*/ 614744 h 687685"/>
              <a:gd name="connsiteX3" fmla="*/ 895330 w 941338"/>
              <a:gd name="connsiteY3" fmla="*/ 442594 h 687685"/>
              <a:gd name="connsiteX4" fmla="*/ 923019 w 941338"/>
              <a:gd name="connsiteY4" fmla="*/ 257065 h 687685"/>
              <a:gd name="connsiteX5" fmla="*/ 732809 w 941338"/>
              <a:gd name="connsiteY5" fmla="*/ 10280 h 687685"/>
              <a:gd name="connsiteX6" fmla="*/ 228697 w 941338"/>
              <a:gd name="connsiteY6" fmla="*/ 75553 h 687685"/>
              <a:gd name="connsiteX7" fmla="*/ 19602 w 941338"/>
              <a:gd name="connsiteY7" fmla="*/ 270272 h 687685"/>
              <a:gd name="connsiteX8" fmla="*/ 217059 w 941338"/>
              <a:gd name="connsiteY8" fmla="*/ 627198 h 687685"/>
              <a:gd name="connsiteX9" fmla="*/ 240584 w 941338"/>
              <a:gd name="connsiteY9" fmla="*/ 687685 h 687685"/>
              <a:gd name="connsiteX0" fmla="*/ 243122 w 943876"/>
              <a:gd name="connsiteY0" fmla="*/ 687685 h 687685"/>
              <a:gd name="connsiteX1" fmla="*/ 329518 w 943876"/>
              <a:gd name="connsiteY1" fmla="*/ 651502 h 687685"/>
              <a:gd name="connsiteX2" fmla="*/ 585637 w 943876"/>
              <a:gd name="connsiteY2" fmla="*/ 614744 h 687685"/>
              <a:gd name="connsiteX3" fmla="*/ 897868 w 943876"/>
              <a:gd name="connsiteY3" fmla="*/ 442594 h 687685"/>
              <a:gd name="connsiteX4" fmla="*/ 925557 w 943876"/>
              <a:gd name="connsiteY4" fmla="*/ 257065 h 687685"/>
              <a:gd name="connsiteX5" fmla="*/ 735347 w 943876"/>
              <a:gd name="connsiteY5" fmla="*/ 10280 h 687685"/>
              <a:gd name="connsiteX6" fmla="*/ 231235 w 943876"/>
              <a:gd name="connsiteY6" fmla="*/ 75553 h 687685"/>
              <a:gd name="connsiteX7" fmla="*/ 22140 w 943876"/>
              <a:gd name="connsiteY7" fmla="*/ 270272 h 687685"/>
              <a:gd name="connsiteX8" fmla="*/ 219597 w 943876"/>
              <a:gd name="connsiteY8" fmla="*/ 627198 h 687685"/>
              <a:gd name="connsiteX9" fmla="*/ 243122 w 943876"/>
              <a:gd name="connsiteY9" fmla="*/ 687685 h 687685"/>
              <a:gd name="connsiteX0" fmla="*/ 270951 w 971705"/>
              <a:gd name="connsiteY0" fmla="*/ 687201 h 687201"/>
              <a:gd name="connsiteX1" fmla="*/ 357347 w 971705"/>
              <a:gd name="connsiteY1" fmla="*/ 651018 h 687201"/>
              <a:gd name="connsiteX2" fmla="*/ 613466 w 971705"/>
              <a:gd name="connsiteY2" fmla="*/ 614260 h 687201"/>
              <a:gd name="connsiteX3" fmla="*/ 925697 w 971705"/>
              <a:gd name="connsiteY3" fmla="*/ 442110 h 687201"/>
              <a:gd name="connsiteX4" fmla="*/ 953386 w 971705"/>
              <a:gd name="connsiteY4" fmla="*/ 256581 h 687201"/>
              <a:gd name="connsiteX5" fmla="*/ 763176 w 971705"/>
              <a:gd name="connsiteY5" fmla="*/ 9796 h 687201"/>
              <a:gd name="connsiteX6" fmla="*/ 259064 w 971705"/>
              <a:gd name="connsiteY6" fmla="*/ 75069 h 687201"/>
              <a:gd name="connsiteX7" fmla="*/ 16950 w 971705"/>
              <a:gd name="connsiteY7" fmla="*/ 313452 h 687201"/>
              <a:gd name="connsiteX8" fmla="*/ 247426 w 971705"/>
              <a:gd name="connsiteY8" fmla="*/ 626714 h 687201"/>
              <a:gd name="connsiteX9" fmla="*/ 270951 w 971705"/>
              <a:gd name="connsiteY9" fmla="*/ 687201 h 687201"/>
              <a:gd name="connsiteX0" fmla="*/ 238078 w 938832"/>
              <a:gd name="connsiteY0" fmla="*/ 686664 h 686664"/>
              <a:gd name="connsiteX1" fmla="*/ 324474 w 938832"/>
              <a:gd name="connsiteY1" fmla="*/ 650481 h 686664"/>
              <a:gd name="connsiteX2" fmla="*/ 580593 w 938832"/>
              <a:gd name="connsiteY2" fmla="*/ 613723 h 686664"/>
              <a:gd name="connsiteX3" fmla="*/ 892824 w 938832"/>
              <a:gd name="connsiteY3" fmla="*/ 441573 h 686664"/>
              <a:gd name="connsiteX4" fmla="*/ 920513 w 938832"/>
              <a:gd name="connsiteY4" fmla="*/ 256044 h 686664"/>
              <a:gd name="connsiteX5" fmla="*/ 730303 w 938832"/>
              <a:gd name="connsiteY5" fmla="*/ 9259 h 686664"/>
              <a:gd name="connsiteX6" fmla="*/ 226191 w 938832"/>
              <a:gd name="connsiteY6" fmla="*/ 74532 h 686664"/>
              <a:gd name="connsiteX7" fmla="*/ 23383 w 938832"/>
              <a:gd name="connsiteY7" fmla="*/ 284183 h 686664"/>
              <a:gd name="connsiteX8" fmla="*/ 214553 w 938832"/>
              <a:gd name="connsiteY8" fmla="*/ 626177 h 686664"/>
              <a:gd name="connsiteX9" fmla="*/ 238078 w 938832"/>
              <a:gd name="connsiteY9" fmla="*/ 686664 h 686664"/>
              <a:gd name="connsiteX0" fmla="*/ 238078 w 940200"/>
              <a:gd name="connsiteY0" fmla="*/ 721245 h 721245"/>
              <a:gd name="connsiteX1" fmla="*/ 324474 w 940200"/>
              <a:gd name="connsiteY1" fmla="*/ 685062 h 721245"/>
              <a:gd name="connsiteX2" fmla="*/ 580593 w 940200"/>
              <a:gd name="connsiteY2" fmla="*/ 648304 h 721245"/>
              <a:gd name="connsiteX3" fmla="*/ 892824 w 940200"/>
              <a:gd name="connsiteY3" fmla="*/ 476154 h 721245"/>
              <a:gd name="connsiteX4" fmla="*/ 920513 w 940200"/>
              <a:gd name="connsiteY4" fmla="*/ 290625 h 721245"/>
              <a:gd name="connsiteX5" fmla="*/ 710990 w 940200"/>
              <a:gd name="connsiteY5" fmla="*/ 6592 h 721245"/>
              <a:gd name="connsiteX6" fmla="*/ 226191 w 940200"/>
              <a:gd name="connsiteY6" fmla="*/ 109113 h 721245"/>
              <a:gd name="connsiteX7" fmla="*/ 23383 w 940200"/>
              <a:gd name="connsiteY7" fmla="*/ 318764 h 721245"/>
              <a:gd name="connsiteX8" fmla="*/ 214553 w 940200"/>
              <a:gd name="connsiteY8" fmla="*/ 660758 h 721245"/>
              <a:gd name="connsiteX9" fmla="*/ 238078 w 940200"/>
              <a:gd name="connsiteY9" fmla="*/ 721245 h 721245"/>
              <a:gd name="connsiteX0" fmla="*/ 238078 w 943536"/>
              <a:gd name="connsiteY0" fmla="*/ 720896 h 720896"/>
              <a:gd name="connsiteX1" fmla="*/ 324474 w 943536"/>
              <a:gd name="connsiteY1" fmla="*/ 684713 h 720896"/>
              <a:gd name="connsiteX2" fmla="*/ 580593 w 943536"/>
              <a:gd name="connsiteY2" fmla="*/ 647955 h 720896"/>
              <a:gd name="connsiteX3" fmla="*/ 892824 w 943536"/>
              <a:gd name="connsiteY3" fmla="*/ 475805 h 720896"/>
              <a:gd name="connsiteX4" fmla="*/ 925324 w 943536"/>
              <a:gd name="connsiteY4" fmla="*/ 283788 h 720896"/>
              <a:gd name="connsiteX5" fmla="*/ 710990 w 943536"/>
              <a:gd name="connsiteY5" fmla="*/ 6243 h 720896"/>
              <a:gd name="connsiteX6" fmla="*/ 226191 w 943536"/>
              <a:gd name="connsiteY6" fmla="*/ 108764 h 720896"/>
              <a:gd name="connsiteX7" fmla="*/ 23383 w 943536"/>
              <a:gd name="connsiteY7" fmla="*/ 318415 h 720896"/>
              <a:gd name="connsiteX8" fmla="*/ 214553 w 943536"/>
              <a:gd name="connsiteY8" fmla="*/ 660409 h 720896"/>
              <a:gd name="connsiteX9" fmla="*/ 238078 w 943536"/>
              <a:gd name="connsiteY9" fmla="*/ 720896 h 720896"/>
              <a:gd name="connsiteX0" fmla="*/ 238078 w 932042"/>
              <a:gd name="connsiteY0" fmla="*/ 720896 h 720896"/>
              <a:gd name="connsiteX1" fmla="*/ 324474 w 932042"/>
              <a:gd name="connsiteY1" fmla="*/ 684713 h 720896"/>
              <a:gd name="connsiteX2" fmla="*/ 580593 w 932042"/>
              <a:gd name="connsiteY2" fmla="*/ 647955 h 720896"/>
              <a:gd name="connsiteX3" fmla="*/ 850829 w 932042"/>
              <a:gd name="connsiteY3" fmla="*/ 489522 h 720896"/>
              <a:gd name="connsiteX4" fmla="*/ 925324 w 932042"/>
              <a:gd name="connsiteY4" fmla="*/ 283788 h 720896"/>
              <a:gd name="connsiteX5" fmla="*/ 710990 w 932042"/>
              <a:gd name="connsiteY5" fmla="*/ 6243 h 720896"/>
              <a:gd name="connsiteX6" fmla="*/ 226191 w 932042"/>
              <a:gd name="connsiteY6" fmla="*/ 108764 h 720896"/>
              <a:gd name="connsiteX7" fmla="*/ 23383 w 932042"/>
              <a:gd name="connsiteY7" fmla="*/ 318415 h 720896"/>
              <a:gd name="connsiteX8" fmla="*/ 214553 w 932042"/>
              <a:gd name="connsiteY8" fmla="*/ 660409 h 720896"/>
              <a:gd name="connsiteX9" fmla="*/ 238078 w 932042"/>
              <a:gd name="connsiteY9" fmla="*/ 720896 h 720896"/>
              <a:gd name="connsiteX0" fmla="*/ 294564 w 988528"/>
              <a:gd name="connsiteY0" fmla="*/ 721257 h 721257"/>
              <a:gd name="connsiteX1" fmla="*/ 380960 w 988528"/>
              <a:gd name="connsiteY1" fmla="*/ 685074 h 721257"/>
              <a:gd name="connsiteX2" fmla="*/ 637079 w 988528"/>
              <a:gd name="connsiteY2" fmla="*/ 648316 h 721257"/>
              <a:gd name="connsiteX3" fmla="*/ 907315 w 988528"/>
              <a:gd name="connsiteY3" fmla="*/ 489883 h 721257"/>
              <a:gd name="connsiteX4" fmla="*/ 981810 w 988528"/>
              <a:gd name="connsiteY4" fmla="*/ 284149 h 721257"/>
              <a:gd name="connsiteX5" fmla="*/ 767476 w 988528"/>
              <a:gd name="connsiteY5" fmla="*/ 6604 h 721257"/>
              <a:gd name="connsiteX6" fmla="*/ 282677 w 988528"/>
              <a:gd name="connsiteY6" fmla="*/ 109125 h 721257"/>
              <a:gd name="connsiteX7" fmla="*/ 14036 w 988528"/>
              <a:gd name="connsiteY7" fmla="*/ 355779 h 721257"/>
              <a:gd name="connsiteX8" fmla="*/ 271039 w 988528"/>
              <a:gd name="connsiteY8" fmla="*/ 660770 h 721257"/>
              <a:gd name="connsiteX9" fmla="*/ 294564 w 988528"/>
              <a:gd name="connsiteY9" fmla="*/ 721257 h 721257"/>
              <a:gd name="connsiteX0" fmla="*/ 308360 w 1002324"/>
              <a:gd name="connsiteY0" fmla="*/ 721378 h 721378"/>
              <a:gd name="connsiteX1" fmla="*/ 394756 w 1002324"/>
              <a:gd name="connsiteY1" fmla="*/ 685195 h 721378"/>
              <a:gd name="connsiteX2" fmla="*/ 650875 w 1002324"/>
              <a:gd name="connsiteY2" fmla="*/ 648437 h 721378"/>
              <a:gd name="connsiteX3" fmla="*/ 921111 w 1002324"/>
              <a:gd name="connsiteY3" fmla="*/ 490004 h 721378"/>
              <a:gd name="connsiteX4" fmla="*/ 995606 w 1002324"/>
              <a:gd name="connsiteY4" fmla="*/ 284270 h 721378"/>
              <a:gd name="connsiteX5" fmla="*/ 781272 w 1002324"/>
              <a:gd name="connsiteY5" fmla="*/ 6725 h 721378"/>
              <a:gd name="connsiteX6" fmla="*/ 296473 w 1002324"/>
              <a:gd name="connsiteY6" fmla="*/ 109246 h 721378"/>
              <a:gd name="connsiteX7" fmla="*/ 12734 w 1002324"/>
              <a:gd name="connsiteY7" fmla="*/ 367519 h 721378"/>
              <a:gd name="connsiteX8" fmla="*/ 284835 w 1002324"/>
              <a:gd name="connsiteY8" fmla="*/ 660891 h 721378"/>
              <a:gd name="connsiteX9" fmla="*/ 308360 w 1002324"/>
              <a:gd name="connsiteY9" fmla="*/ 721378 h 721378"/>
              <a:gd name="connsiteX0" fmla="*/ 308360 w 1001714"/>
              <a:gd name="connsiteY0" fmla="*/ 721378 h 721378"/>
              <a:gd name="connsiteX1" fmla="*/ 394756 w 1001714"/>
              <a:gd name="connsiteY1" fmla="*/ 685195 h 721378"/>
              <a:gd name="connsiteX2" fmla="*/ 650875 w 1001714"/>
              <a:gd name="connsiteY2" fmla="*/ 648437 h 721378"/>
              <a:gd name="connsiteX3" fmla="*/ 917242 w 1001714"/>
              <a:gd name="connsiteY3" fmla="*/ 475683 h 721378"/>
              <a:gd name="connsiteX4" fmla="*/ 995606 w 1001714"/>
              <a:gd name="connsiteY4" fmla="*/ 284270 h 721378"/>
              <a:gd name="connsiteX5" fmla="*/ 781272 w 1001714"/>
              <a:gd name="connsiteY5" fmla="*/ 6725 h 721378"/>
              <a:gd name="connsiteX6" fmla="*/ 296473 w 1001714"/>
              <a:gd name="connsiteY6" fmla="*/ 109246 h 721378"/>
              <a:gd name="connsiteX7" fmla="*/ 12734 w 1001714"/>
              <a:gd name="connsiteY7" fmla="*/ 367519 h 721378"/>
              <a:gd name="connsiteX8" fmla="*/ 284835 w 1001714"/>
              <a:gd name="connsiteY8" fmla="*/ 660891 h 721378"/>
              <a:gd name="connsiteX9" fmla="*/ 308360 w 1001714"/>
              <a:gd name="connsiteY9" fmla="*/ 721378 h 721378"/>
              <a:gd name="connsiteX0" fmla="*/ 308360 w 1001852"/>
              <a:gd name="connsiteY0" fmla="*/ 721378 h 721378"/>
              <a:gd name="connsiteX1" fmla="*/ 394756 w 1001852"/>
              <a:gd name="connsiteY1" fmla="*/ 685195 h 721378"/>
              <a:gd name="connsiteX2" fmla="*/ 641147 w 1001852"/>
              <a:gd name="connsiteY2" fmla="*/ 639079 h 721378"/>
              <a:gd name="connsiteX3" fmla="*/ 917242 w 1001852"/>
              <a:gd name="connsiteY3" fmla="*/ 475683 h 721378"/>
              <a:gd name="connsiteX4" fmla="*/ 995606 w 1001852"/>
              <a:gd name="connsiteY4" fmla="*/ 284270 h 721378"/>
              <a:gd name="connsiteX5" fmla="*/ 781272 w 1001852"/>
              <a:gd name="connsiteY5" fmla="*/ 6725 h 721378"/>
              <a:gd name="connsiteX6" fmla="*/ 296473 w 1001852"/>
              <a:gd name="connsiteY6" fmla="*/ 109246 h 721378"/>
              <a:gd name="connsiteX7" fmla="*/ 12734 w 1001852"/>
              <a:gd name="connsiteY7" fmla="*/ 367519 h 721378"/>
              <a:gd name="connsiteX8" fmla="*/ 284835 w 1001852"/>
              <a:gd name="connsiteY8" fmla="*/ 660891 h 721378"/>
              <a:gd name="connsiteX9" fmla="*/ 308360 w 1001852"/>
              <a:gd name="connsiteY9" fmla="*/ 721378 h 721378"/>
              <a:gd name="connsiteX0" fmla="*/ 308360 w 1001852"/>
              <a:gd name="connsiteY0" fmla="*/ 719754 h 719754"/>
              <a:gd name="connsiteX1" fmla="*/ 394756 w 1001852"/>
              <a:gd name="connsiteY1" fmla="*/ 683571 h 719754"/>
              <a:gd name="connsiteX2" fmla="*/ 641147 w 1001852"/>
              <a:gd name="connsiteY2" fmla="*/ 637455 h 719754"/>
              <a:gd name="connsiteX3" fmla="*/ 917242 w 1001852"/>
              <a:gd name="connsiteY3" fmla="*/ 474059 h 719754"/>
              <a:gd name="connsiteX4" fmla="*/ 995606 w 1001852"/>
              <a:gd name="connsiteY4" fmla="*/ 282646 h 719754"/>
              <a:gd name="connsiteX5" fmla="*/ 781272 w 1001852"/>
              <a:gd name="connsiteY5" fmla="*/ 5101 h 719754"/>
              <a:gd name="connsiteX6" fmla="*/ 311517 w 1001852"/>
              <a:gd name="connsiteY6" fmla="*/ 122448 h 719754"/>
              <a:gd name="connsiteX7" fmla="*/ 12734 w 1001852"/>
              <a:gd name="connsiteY7" fmla="*/ 365895 h 719754"/>
              <a:gd name="connsiteX8" fmla="*/ 284835 w 1001852"/>
              <a:gd name="connsiteY8" fmla="*/ 659267 h 719754"/>
              <a:gd name="connsiteX9" fmla="*/ 308360 w 1001852"/>
              <a:gd name="connsiteY9" fmla="*/ 719754 h 719754"/>
              <a:gd name="connsiteX0" fmla="*/ 304337 w 997829"/>
              <a:gd name="connsiteY0" fmla="*/ 719754 h 719754"/>
              <a:gd name="connsiteX1" fmla="*/ 390733 w 997829"/>
              <a:gd name="connsiteY1" fmla="*/ 683571 h 719754"/>
              <a:gd name="connsiteX2" fmla="*/ 637124 w 997829"/>
              <a:gd name="connsiteY2" fmla="*/ 637455 h 719754"/>
              <a:gd name="connsiteX3" fmla="*/ 913219 w 997829"/>
              <a:gd name="connsiteY3" fmla="*/ 474059 h 719754"/>
              <a:gd name="connsiteX4" fmla="*/ 991583 w 997829"/>
              <a:gd name="connsiteY4" fmla="*/ 282646 h 719754"/>
              <a:gd name="connsiteX5" fmla="*/ 777249 w 997829"/>
              <a:gd name="connsiteY5" fmla="*/ 5101 h 719754"/>
              <a:gd name="connsiteX6" fmla="*/ 307494 w 997829"/>
              <a:gd name="connsiteY6" fmla="*/ 122448 h 719754"/>
              <a:gd name="connsiteX7" fmla="*/ 8711 w 997829"/>
              <a:gd name="connsiteY7" fmla="*/ 365895 h 719754"/>
              <a:gd name="connsiteX8" fmla="*/ 280812 w 997829"/>
              <a:gd name="connsiteY8" fmla="*/ 659267 h 719754"/>
              <a:gd name="connsiteX9" fmla="*/ 304337 w 997829"/>
              <a:gd name="connsiteY9" fmla="*/ 719754 h 719754"/>
              <a:gd name="connsiteX0" fmla="*/ 304337 w 1000140"/>
              <a:gd name="connsiteY0" fmla="*/ 719754 h 719754"/>
              <a:gd name="connsiteX1" fmla="*/ 390733 w 1000140"/>
              <a:gd name="connsiteY1" fmla="*/ 683571 h 719754"/>
              <a:gd name="connsiteX2" fmla="*/ 637124 w 1000140"/>
              <a:gd name="connsiteY2" fmla="*/ 637455 h 719754"/>
              <a:gd name="connsiteX3" fmla="*/ 926023 w 1000140"/>
              <a:gd name="connsiteY3" fmla="*/ 465382 h 719754"/>
              <a:gd name="connsiteX4" fmla="*/ 991583 w 1000140"/>
              <a:gd name="connsiteY4" fmla="*/ 282646 h 719754"/>
              <a:gd name="connsiteX5" fmla="*/ 777249 w 1000140"/>
              <a:gd name="connsiteY5" fmla="*/ 5101 h 719754"/>
              <a:gd name="connsiteX6" fmla="*/ 307494 w 1000140"/>
              <a:gd name="connsiteY6" fmla="*/ 122448 h 719754"/>
              <a:gd name="connsiteX7" fmla="*/ 8711 w 1000140"/>
              <a:gd name="connsiteY7" fmla="*/ 365895 h 719754"/>
              <a:gd name="connsiteX8" fmla="*/ 280812 w 1000140"/>
              <a:gd name="connsiteY8" fmla="*/ 659267 h 719754"/>
              <a:gd name="connsiteX9" fmla="*/ 304337 w 1000140"/>
              <a:gd name="connsiteY9" fmla="*/ 719754 h 719754"/>
              <a:gd name="connsiteX0" fmla="*/ 304337 w 1000232"/>
              <a:gd name="connsiteY0" fmla="*/ 719754 h 719754"/>
              <a:gd name="connsiteX1" fmla="*/ 390733 w 1000232"/>
              <a:gd name="connsiteY1" fmla="*/ 683571 h 719754"/>
              <a:gd name="connsiteX2" fmla="*/ 632822 w 1000232"/>
              <a:gd name="connsiteY2" fmla="*/ 627487 h 719754"/>
              <a:gd name="connsiteX3" fmla="*/ 926023 w 1000232"/>
              <a:gd name="connsiteY3" fmla="*/ 465382 h 719754"/>
              <a:gd name="connsiteX4" fmla="*/ 991583 w 1000232"/>
              <a:gd name="connsiteY4" fmla="*/ 282646 h 719754"/>
              <a:gd name="connsiteX5" fmla="*/ 777249 w 1000232"/>
              <a:gd name="connsiteY5" fmla="*/ 5101 h 719754"/>
              <a:gd name="connsiteX6" fmla="*/ 307494 w 1000232"/>
              <a:gd name="connsiteY6" fmla="*/ 122448 h 719754"/>
              <a:gd name="connsiteX7" fmla="*/ 8711 w 1000232"/>
              <a:gd name="connsiteY7" fmla="*/ 365895 h 719754"/>
              <a:gd name="connsiteX8" fmla="*/ 280812 w 1000232"/>
              <a:gd name="connsiteY8" fmla="*/ 659267 h 719754"/>
              <a:gd name="connsiteX9" fmla="*/ 304337 w 1000232"/>
              <a:gd name="connsiteY9" fmla="*/ 719754 h 719754"/>
              <a:gd name="connsiteX0" fmla="*/ 304337 w 1000232"/>
              <a:gd name="connsiteY0" fmla="*/ 719754 h 719754"/>
              <a:gd name="connsiteX1" fmla="*/ 399952 w 1000232"/>
              <a:gd name="connsiteY1" fmla="*/ 666587 h 719754"/>
              <a:gd name="connsiteX2" fmla="*/ 632822 w 1000232"/>
              <a:gd name="connsiteY2" fmla="*/ 627487 h 719754"/>
              <a:gd name="connsiteX3" fmla="*/ 926023 w 1000232"/>
              <a:gd name="connsiteY3" fmla="*/ 465382 h 719754"/>
              <a:gd name="connsiteX4" fmla="*/ 991583 w 1000232"/>
              <a:gd name="connsiteY4" fmla="*/ 282646 h 719754"/>
              <a:gd name="connsiteX5" fmla="*/ 777249 w 1000232"/>
              <a:gd name="connsiteY5" fmla="*/ 5101 h 719754"/>
              <a:gd name="connsiteX6" fmla="*/ 307494 w 1000232"/>
              <a:gd name="connsiteY6" fmla="*/ 122448 h 719754"/>
              <a:gd name="connsiteX7" fmla="*/ 8711 w 1000232"/>
              <a:gd name="connsiteY7" fmla="*/ 365895 h 719754"/>
              <a:gd name="connsiteX8" fmla="*/ 280812 w 1000232"/>
              <a:gd name="connsiteY8" fmla="*/ 659267 h 719754"/>
              <a:gd name="connsiteX9" fmla="*/ 304337 w 1000232"/>
              <a:gd name="connsiteY9" fmla="*/ 719754 h 719754"/>
              <a:gd name="connsiteX0" fmla="*/ 304337 w 991570"/>
              <a:gd name="connsiteY0" fmla="*/ 718638 h 718638"/>
              <a:gd name="connsiteX1" fmla="*/ 399952 w 991570"/>
              <a:gd name="connsiteY1" fmla="*/ 665471 h 718638"/>
              <a:gd name="connsiteX2" fmla="*/ 632822 w 991570"/>
              <a:gd name="connsiteY2" fmla="*/ 626371 h 718638"/>
              <a:gd name="connsiteX3" fmla="*/ 926023 w 991570"/>
              <a:gd name="connsiteY3" fmla="*/ 464266 h 718638"/>
              <a:gd name="connsiteX4" fmla="*/ 981545 w 991570"/>
              <a:gd name="connsiteY4" fmla="*/ 258272 h 718638"/>
              <a:gd name="connsiteX5" fmla="*/ 777249 w 991570"/>
              <a:gd name="connsiteY5" fmla="*/ 3985 h 718638"/>
              <a:gd name="connsiteX6" fmla="*/ 307494 w 991570"/>
              <a:gd name="connsiteY6" fmla="*/ 121332 h 718638"/>
              <a:gd name="connsiteX7" fmla="*/ 8711 w 991570"/>
              <a:gd name="connsiteY7" fmla="*/ 364779 h 718638"/>
              <a:gd name="connsiteX8" fmla="*/ 280812 w 991570"/>
              <a:gd name="connsiteY8" fmla="*/ 658151 h 718638"/>
              <a:gd name="connsiteX9" fmla="*/ 304337 w 991570"/>
              <a:gd name="connsiteY9" fmla="*/ 718638 h 718638"/>
              <a:gd name="connsiteX0" fmla="*/ 304337 w 992211"/>
              <a:gd name="connsiteY0" fmla="*/ 718638 h 718638"/>
              <a:gd name="connsiteX1" fmla="*/ 399952 w 992211"/>
              <a:gd name="connsiteY1" fmla="*/ 665471 h 718638"/>
              <a:gd name="connsiteX2" fmla="*/ 632822 w 992211"/>
              <a:gd name="connsiteY2" fmla="*/ 626371 h 718638"/>
              <a:gd name="connsiteX3" fmla="*/ 928468 w 992211"/>
              <a:gd name="connsiteY3" fmla="*/ 445968 h 718638"/>
              <a:gd name="connsiteX4" fmla="*/ 981545 w 992211"/>
              <a:gd name="connsiteY4" fmla="*/ 258272 h 718638"/>
              <a:gd name="connsiteX5" fmla="*/ 777249 w 992211"/>
              <a:gd name="connsiteY5" fmla="*/ 3985 h 718638"/>
              <a:gd name="connsiteX6" fmla="*/ 307494 w 992211"/>
              <a:gd name="connsiteY6" fmla="*/ 121332 h 718638"/>
              <a:gd name="connsiteX7" fmla="*/ 8711 w 992211"/>
              <a:gd name="connsiteY7" fmla="*/ 364779 h 718638"/>
              <a:gd name="connsiteX8" fmla="*/ 280812 w 992211"/>
              <a:gd name="connsiteY8" fmla="*/ 658151 h 718638"/>
              <a:gd name="connsiteX9" fmla="*/ 304337 w 992211"/>
              <a:gd name="connsiteY9" fmla="*/ 718638 h 718638"/>
              <a:gd name="connsiteX0" fmla="*/ 304337 w 993655"/>
              <a:gd name="connsiteY0" fmla="*/ 717746 h 717746"/>
              <a:gd name="connsiteX1" fmla="*/ 399952 w 993655"/>
              <a:gd name="connsiteY1" fmla="*/ 664579 h 717746"/>
              <a:gd name="connsiteX2" fmla="*/ 632822 w 993655"/>
              <a:gd name="connsiteY2" fmla="*/ 625479 h 717746"/>
              <a:gd name="connsiteX3" fmla="*/ 928468 w 993655"/>
              <a:gd name="connsiteY3" fmla="*/ 445076 h 717746"/>
              <a:gd name="connsiteX4" fmla="*/ 983273 w 993655"/>
              <a:gd name="connsiteY4" fmla="*/ 237421 h 717746"/>
              <a:gd name="connsiteX5" fmla="*/ 777249 w 993655"/>
              <a:gd name="connsiteY5" fmla="*/ 3093 h 717746"/>
              <a:gd name="connsiteX6" fmla="*/ 307494 w 993655"/>
              <a:gd name="connsiteY6" fmla="*/ 120440 h 717746"/>
              <a:gd name="connsiteX7" fmla="*/ 8711 w 993655"/>
              <a:gd name="connsiteY7" fmla="*/ 363887 h 717746"/>
              <a:gd name="connsiteX8" fmla="*/ 280812 w 993655"/>
              <a:gd name="connsiteY8" fmla="*/ 657259 h 717746"/>
              <a:gd name="connsiteX9" fmla="*/ 304337 w 993655"/>
              <a:gd name="connsiteY9" fmla="*/ 717746 h 717746"/>
              <a:gd name="connsiteX0" fmla="*/ 304337 w 991662"/>
              <a:gd name="connsiteY0" fmla="*/ 717746 h 717746"/>
              <a:gd name="connsiteX1" fmla="*/ 399952 w 991662"/>
              <a:gd name="connsiteY1" fmla="*/ 664579 h 717746"/>
              <a:gd name="connsiteX2" fmla="*/ 632822 w 991662"/>
              <a:gd name="connsiteY2" fmla="*/ 625479 h 717746"/>
              <a:gd name="connsiteX3" fmla="*/ 928468 w 991662"/>
              <a:gd name="connsiteY3" fmla="*/ 445076 h 717746"/>
              <a:gd name="connsiteX4" fmla="*/ 983273 w 991662"/>
              <a:gd name="connsiteY4" fmla="*/ 237421 h 717746"/>
              <a:gd name="connsiteX5" fmla="*/ 777249 w 991662"/>
              <a:gd name="connsiteY5" fmla="*/ 3093 h 717746"/>
              <a:gd name="connsiteX6" fmla="*/ 307494 w 991662"/>
              <a:gd name="connsiteY6" fmla="*/ 120440 h 717746"/>
              <a:gd name="connsiteX7" fmla="*/ 8711 w 991662"/>
              <a:gd name="connsiteY7" fmla="*/ 363887 h 717746"/>
              <a:gd name="connsiteX8" fmla="*/ 280812 w 991662"/>
              <a:gd name="connsiteY8" fmla="*/ 657259 h 717746"/>
              <a:gd name="connsiteX9" fmla="*/ 304337 w 991662"/>
              <a:gd name="connsiteY9" fmla="*/ 717746 h 717746"/>
              <a:gd name="connsiteX0" fmla="*/ 304337 w 989471"/>
              <a:gd name="connsiteY0" fmla="*/ 717746 h 717746"/>
              <a:gd name="connsiteX1" fmla="*/ 399952 w 989471"/>
              <a:gd name="connsiteY1" fmla="*/ 664579 h 717746"/>
              <a:gd name="connsiteX2" fmla="*/ 632822 w 989471"/>
              <a:gd name="connsiteY2" fmla="*/ 625479 h 717746"/>
              <a:gd name="connsiteX3" fmla="*/ 916010 w 989471"/>
              <a:gd name="connsiteY3" fmla="*/ 449761 h 717746"/>
              <a:gd name="connsiteX4" fmla="*/ 983273 w 989471"/>
              <a:gd name="connsiteY4" fmla="*/ 237421 h 717746"/>
              <a:gd name="connsiteX5" fmla="*/ 777249 w 989471"/>
              <a:gd name="connsiteY5" fmla="*/ 3093 h 717746"/>
              <a:gd name="connsiteX6" fmla="*/ 307494 w 989471"/>
              <a:gd name="connsiteY6" fmla="*/ 120440 h 717746"/>
              <a:gd name="connsiteX7" fmla="*/ 8711 w 989471"/>
              <a:gd name="connsiteY7" fmla="*/ 363887 h 717746"/>
              <a:gd name="connsiteX8" fmla="*/ 280812 w 989471"/>
              <a:gd name="connsiteY8" fmla="*/ 657259 h 717746"/>
              <a:gd name="connsiteX9" fmla="*/ 304337 w 989471"/>
              <a:gd name="connsiteY9" fmla="*/ 717746 h 717746"/>
              <a:gd name="connsiteX0" fmla="*/ 304337 w 989471"/>
              <a:gd name="connsiteY0" fmla="*/ 716680 h 716680"/>
              <a:gd name="connsiteX1" fmla="*/ 399952 w 989471"/>
              <a:gd name="connsiteY1" fmla="*/ 663513 h 716680"/>
              <a:gd name="connsiteX2" fmla="*/ 632822 w 989471"/>
              <a:gd name="connsiteY2" fmla="*/ 624413 h 716680"/>
              <a:gd name="connsiteX3" fmla="*/ 916010 w 989471"/>
              <a:gd name="connsiteY3" fmla="*/ 448695 h 716680"/>
              <a:gd name="connsiteX4" fmla="*/ 983273 w 989471"/>
              <a:gd name="connsiteY4" fmla="*/ 236355 h 716680"/>
              <a:gd name="connsiteX5" fmla="*/ 777249 w 989471"/>
              <a:gd name="connsiteY5" fmla="*/ 2027 h 716680"/>
              <a:gd name="connsiteX6" fmla="*/ 314664 w 989471"/>
              <a:gd name="connsiteY6" fmla="*/ 135987 h 716680"/>
              <a:gd name="connsiteX7" fmla="*/ 8711 w 989471"/>
              <a:gd name="connsiteY7" fmla="*/ 362821 h 716680"/>
              <a:gd name="connsiteX8" fmla="*/ 280812 w 989471"/>
              <a:gd name="connsiteY8" fmla="*/ 656193 h 716680"/>
              <a:gd name="connsiteX9" fmla="*/ 304337 w 989471"/>
              <a:gd name="connsiteY9" fmla="*/ 716680 h 716680"/>
              <a:gd name="connsiteX0" fmla="*/ 292743 w 977877"/>
              <a:gd name="connsiteY0" fmla="*/ 716666 h 716666"/>
              <a:gd name="connsiteX1" fmla="*/ 388358 w 977877"/>
              <a:gd name="connsiteY1" fmla="*/ 663499 h 716666"/>
              <a:gd name="connsiteX2" fmla="*/ 621228 w 977877"/>
              <a:gd name="connsiteY2" fmla="*/ 624399 h 716666"/>
              <a:gd name="connsiteX3" fmla="*/ 904416 w 977877"/>
              <a:gd name="connsiteY3" fmla="*/ 448681 h 716666"/>
              <a:gd name="connsiteX4" fmla="*/ 971679 w 977877"/>
              <a:gd name="connsiteY4" fmla="*/ 236341 h 716666"/>
              <a:gd name="connsiteX5" fmla="*/ 765655 w 977877"/>
              <a:gd name="connsiteY5" fmla="*/ 2013 h 716666"/>
              <a:gd name="connsiteX6" fmla="*/ 303070 w 977877"/>
              <a:gd name="connsiteY6" fmla="*/ 135973 h 716666"/>
              <a:gd name="connsiteX7" fmla="*/ 9575 w 977877"/>
              <a:gd name="connsiteY7" fmla="*/ 358122 h 716666"/>
              <a:gd name="connsiteX8" fmla="*/ 269218 w 977877"/>
              <a:gd name="connsiteY8" fmla="*/ 656179 h 716666"/>
              <a:gd name="connsiteX9" fmla="*/ 292743 w 977877"/>
              <a:gd name="connsiteY9" fmla="*/ 716666 h 716666"/>
              <a:gd name="connsiteX0" fmla="*/ 292743 w 977482"/>
              <a:gd name="connsiteY0" fmla="*/ 701983 h 701983"/>
              <a:gd name="connsiteX1" fmla="*/ 388358 w 977482"/>
              <a:gd name="connsiteY1" fmla="*/ 648816 h 701983"/>
              <a:gd name="connsiteX2" fmla="*/ 621228 w 977482"/>
              <a:gd name="connsiteY2" fmla="*/ 609716 h 701983"/>
              <a:gd name="connsiteX3" fmla="*/ 904416 w 977482"/>
              <a:gd name="connsiteY3" fmla="*/ 433998 h 701983"/>
              <a:gd name="connsiteX4" fmla="*/ 971679 w 977482"/>
              <a:gd name="connsiteY4" fmla="*/ 221658 h 701983"/>
              <a:gd name="connsiteX5" fmla="*/ 772108 w 977482"/>
              <a:gd name="connsiteY5" fmla="*/ 2282 h 701983"/>
              <a:gd name="connsiteX6" fmla="*/ 303070 w 977482"/>
              <a:gd name="connsiteY6" fmla="*/ 121290 h 701983"/>
              <a:gd name="connsiteX7" fmla="*/ 9575 w 977482"/>
              <a:gd name="connsiteY7" fmla="*/ 343439 h 701983"/>
              <a:gd name="connsiteX8" fmla="*/ 269218 w 977482"/>
              <a:gd name="connsiteY8" fmla="*/ 641496 h 701983"/>
              <a:gd name="connsiteX9" fmla="*/ 292743 w 977482"/>
              <a:gd name="connsiteY9" fmla="*/ 701983 h 701983"/>
              <a:gd name="connsiteX0" fmla="*/ 292743 w 973570"/>
              <a:gd name="connsiteY0" fmla="*/ 701983 h 701983"/>
              <a:gd name="connsiteX1" fmla="*/ 388358 w 973570"/>
              <a:gd name="connsiteY1" fmla="*/ 648816 h 701983"/>
              <a:gd name="connsiteX2" fmla="*/ 621228 w 973570"/>
              <a:gd name="connsiteY2" fmla="*/ 609716 h 701983"/>
              <a:gd name="connsiteX3" fmla="*/ 862937 w 973570"/>
              <a:gd name="connsiteY3" fmla="*/ 454570 h 701983"/>
              <a:gd name="connsiteX4" fmla="*/ 971679 w 973570"/>
              <a:gd name="connsiteY4" fmla="*/ 221658 h 701983"/>
              <a:gd name="connsiteX5" fmla="*/ 772108 w 973570"/>
              <a:gd name="connsiteY5" fmla="*/ 2282 h 701983"/>
              <a:gd name="connsiteX6" fmla="*/ 303070 w 973570"/>
              <a:gd name="connsiteY6" fmla="*/ 121290 h 701983"/>
              <a:gd name="connsiteX7" fmla="*/ 9575 w 973570"/>
              <a:gd name="connsiteY7" fmla="*/ 343439 h 701983"/>
              <a:gd name="connsiteX8" fmla="*/ 269218 w 973570"/>
              <a:gd name="connsiteY8" fmla="*/ 641496 h 701983"/>
              <a:gd name="connsiteX9" fmla="*/ 292743 w 973570"/>
              <a:gd name="connsiteY9" fmla="*/ 701983 h 701983"/>
              <a:gd name="connsiteX0" fmla="*/ 292743 w 952057"/>
              <a:gd name="connsiteY0" fmla="*/ 702570 h 702570"/>
              <a:gd name="connsiteX1" fmla="*/ 388358 w 952057"/>
              <a:gd name="connsiteY1" fmla="*/ 649403 h 702570"/>
              <a:gd name="connsiteX2" fmla="*/ 621228 w 952057"/>
              <a:gd name="connsiteY2" fmla="*/ 610303 h 702570"/>
              <a:gd name="connsiteX3" fmla="*/ 862937 w 952057"/>
              <a:gd name="connsiteY3" fmla="*/ 455157 h 702570"/>
              <a:gd name="connsiteX4" fmla="*/ 949171 w 952057"/>
              <a:gd name="connsiteY4" fmla="*/ 237080 h 702570"/>
              <a:gd name="connsiteX5" fmla="*/ 772108 w 952057"/>
              <a:gd name="connsiteY5" fmla="*/ 2869 h 702570"/>
              <a:gd name="connsiteX6" fmla="*/ 303070 w 952057"/>
              <a:gd name="connsiteY6" fmla="*/ 121877 h 702570"/>
              <a:gd name="connsiteX7" fmla="*/ 9575 w 952057"/>
              <a:gd name="connsiteY7" fmla="*/ 344026 h 702570"/>
              <a:gd name="connsiteX8" fmla="*/ 269218 w 952057"/>
              <a:gd name="connsiteY8" fmla="*/ 642083 h 702570"/>
              <a:gd name="connsiteX9" fmla="*/ 292743 w 952057"/>
              <a:gd name="connsiteY9" fmla="*/ 702570 h 702570"/>
              <a:gd name="connsiteX0" fmla="*/ 292743 w 952870"/>
              <a:gd name="connsiteY0" fmla="*/ 681136 h 681136"/>
              <a:gd name="connsiteX1" fmla="*/ 388358 w 952870"/>
              <a:gd name="connsiteY1" fmla="*/ 627969 h 681136"/>
              <a:gd name="connsiteX2" fmla="*/ 621228 w 952870"/>
              <a:gd name="connsiteY2" fmla="*/ 588869 h 681136"/>
              <a:gd name="connsiteX3" fmla="*/ 862937 w 952870"/>
              <a:gd name="connsiteY3" fmla="*/ 433723 h 681136"/>
              <a:gd name="connsiteX4" fmla="*/ 949171 w 952870"/>
              <a:gd name="connsiteY4" fmla="*/ 215646 h 681136"/>
              <a:gd name="connsiteX5" fmla="*/ 756078 w 952870"/>
              <a:gd name="connsiteY5" fmla="*/ 3530 h 681136"/>
              <a:gd name="connsiteX6" fmla="*/ 303070 w 952870"/>
              <a:gd name="connsiteY6" fmla="*/ 100443 h 681136"/>
              <a:gd name="connsiteX7" fmla="*/ 9575 w 952870"/>
              <a:gd name="connsiteY7" fmla="*/ 322592 h 681136"/>
              <a:gd name="connsiteX8" fmla="*/ 269218 w 952870"/>
              <a:gd name="connsiteY8" fmla="*/ 620649 h 681136"/>
              <a:gd name="connsiteX9" fmla="*/ 292743 w 952870"/>
              <a:gd name="connsiteY9" fmla="*/ 681136 h 681136"/>
              <a:gd name="connsiteX0" fmla="*/ 292743 w 957268"/>
              <a:gd name="connsiteY0" fmla="*/ 680423 h 680423"/>
              <a:gd name="connsiteX1" fmla="*/ 388358 w 957268"/>
              <a:gd name="connsiteY1" fmla="*/ 627256 h 680423"/>
              <a:gd name="connsiteX2" fmla="*/ 621228 w 957268"/>
              <a:gd name="connsiteY2" fmla="*/ 588156 h 680423"/>
              <a:gd name="connsiteX3" fmla="*/ 862937 w 957268"/>
              <a:gd name="connsiteY3" fmla="*/ 433010 h 680423"/>
              <a:gd name="connsiteX4" fmla="*/ 949171 w 957268"/>
              <a:gd name="connsiteY4" fmla="*/ 214933 h 680423"/>
              <a:gd name="connsiteX5" fmla="*/ 679258 w 957268"/>
              <a:gd name="connsiteY5" fmla="*/ 3558 h 680423"/>
              <a:gd name="connsiteX6" fmla="*/ 303070 w 957268"/>
              <a:gd name="connsiteY6" fmla="*/ 99730 h 680423"/>
              <a:gd name="connsiteX7" fmla="*/ 9575 w 957268"/>
              <a:gd name="connsiteY7" fmla="*/ 321879 h 680423"/>
              <a:gd name="connsiteX8" fmla="*/ 269218 w 957268"/>
              <a:gd name="connsiteY8" fmla="*/ 619936 h 680423"/>
              <a:gd name="connsiteX9" fmla="*/ 292743 w 957268"/>
              <a:gd name="connsiteY9" fmla="*/ 680423 h 680423"/>
              <a:gd name="connsiteX0" fmla="*/ 292743 w 898327"/>
              <a:gd name="connsiteY0" fmla="*/ 682287 h 682287"/>
              <a:gd name="connsiteX1" fmla="*/ 388358 w 898327"/>
              <a:gd name="connsiteY1" fmla="*/ 629120 h 682287"/>
              <a:gd name="connsiteX2" fmla="*/ 621228 w 898327"/>
              <a:gd name="connsiteY2" fmla="*/ 590020 h 682287"/>
              <a:gd name="connsiteX3" fmla="*/ 862937 w 898327"/>
              <a:gd name="connsiteY3" fmla="*/ 434874 h 682287"/>
              <a:gd name="connsiteX4" fmla="*/ 877874 w 898327"/>
              <a:gd name="connsiteY4" fmla="*/ 253289 h 682287"/>
              <a:gd name="connsiteX5" fmla="*/ 679258 w 898327"/>
              <a:gd name="connsiteY5" fmla="*/ 5422 h 682287"/>
              <a:gd name="connsiteX6" fmla="*/ 303070 w 898327"/>
              <a:gd name="connsiteY6" fmla="*/ 101594 h 682287"/>
              <a:gd name="connsiteX7" fmla="*/ 9575 w 898327"/>
              <a:gd name="connsiteY7" fmla="*/ 323743 h 682287"/>
              <a:gd name="connsiteX8" fmla="*/ 269218 w 898327"/>
              <a:gd name="connsiteY8" fmla="*/ 621800 h 682287"/>
              <a:gd name="connsiteX9" fmla="*/ 292743 w 898327"/>
              <a:gd name="connsiteY9" fmla="*/ 682287 h 682287"/>
              <a:gd name="connsiteX0" fmla="*/ 292743 w 890113"/>
              <a:gd name="connsiteY0" fmla="*/ 682287 h 682287"/>
              <a:gd name="connsiteX1" fmla="*/ 388358 w 890113"/>
              <a:gd name="connsiteY1" fmla="*/ 629120 h 682287"/>
              <a:gd name="connsiteX2" fmla="*/ 621228 w 890113"/>
              <a:gd name="connsiteY2" fmla="*/ 590020 h 682287"/>
              <a:gd name="connsiteX3" fmla="*/ 841755 w 890113"/>
              <a:gd name="connsiteY3" fmla="*/ 447761 h 682287"/>
              <a:gd name="connsiteX4" fmla="*/ 877874 w 890113"/>
              <a:gd name="connsiteY4" fmla="*/ 253289 h 682287"/>
              <a:gd name="connsiteX5" fmla="*/ 679258 w 890113"/>
              <a:gd name="connsiteY5" fmla="*/ 5422 h 682287"/>
              <a:gd name="connsiteX6" fmla="*/ 303070 w 890113"/>
              <a:gd name="connsiteY6" fmla="*/ 101594 h 682287"/>
              <a:gd name="connsiteX7" fmla="*/ 9575 w 890113"/>
              <a:gd name="connsiteY7" fmla="*/ 323743 h 682287"/>
              <a:gd name="connsiteX8" fmla="*/ 269218 w 890113"/>
              <a:gd name="connsiteY8" fmla="*/ 621800 h 682287"/>
              <a:gd name="connsiteX9" fmla="*/ 292743 w 890113"/>
              <a:gd name="connsiteY9" fmla="*/ 682287 h 682287"/>
              <a:gd name="connsiteX0" fmla="*/ 292743 w 890113"/>
              <a:gd name="connsiteY0" fmla="*/ 686655 h 686655"/>
              <a:gd name="connsiteX1" fmla="*/ 388358 w 890113"/>
              <a:gd name="connsiteY1" fmla="*/ 633488 h 686655"/>
              <a:gd name="connsiteX2" fmla="*/ 621228 w 890113"/>
              <a:gd name="connsiteY2" fmla="*/ 594388 h 686655"/>
              <a:gd name="connsiteX3" fmla="*/ 841755 w 890113"/>
              <a:gd name="connsiteY3" fmla="*/ 452129 h 686655"/>
              <a:gd name="connsiteX4" fmla="*/ 877874 w 890113"/>
              <a:gd name="connsiteY4" fmla="*/ 257657 h 686655"/>
              <a:gd name="connsiteX5" fmla="*/ 679258 w 890113"/>
              <a:gd name="connsiteY5" fmla="*/ 9790 h 686655"/>
              <a:gd name="connsiteX6" fmla="*/ 272630 w 890113"/>
              <a:gd name="connsiteY6" fmla="*/ 76922 h 686655"/>
              <a:gd name="connsiteX7" fmla="*/ 9575 w 890113"/>
              <a:gd name="connsiteY7" fmla="*/ 328111 h 686655"/>
              <a:gd name="connsiteX8" fmla="*/ 269218 w 890113"/>
              <a:gd name="connsiteY8" fmla="*/ 626168 h 686655"/>
              <a:gd name="connsiteX9" fmla="*/ 292743 w 890113"/>
              <a:gd name="connsiteY9" fmla="*/ 686655 h 686655"/>
              <a:gd name="connsiteX0" fmla="*/ 292743 w 892076"/>
              <a:gd name="connsiteY0" fmla="*/ 669452 h 669452"/>
              <a:gd name="connsiteX1" fmla="*/ 388358 w 892076"/>
              <a:gd name="connsiteY1" fmla="*/ 616285 h 669452"/>
              <a:gd name="connsiteX2" fmla="*/ 621228 w 892076"/>
              <a:gd name="connsiteY2" fmla="*/ 577185 h 669452"/>
              <a:gd name="connsiteX3" fmla="*/ 841755 w 892076"/>
              <a:gd name="connsiteY3" fmla="*/ 434926 h 669452"/>
              <a:gd name="connsiteX4" fmla="*/ 877874 w 892076"/>
              <a:gd name="connsiteY4" fmla="*/ 240454 h 669452"/>
              <a:gd name="connsiteX5" fmla="*/ 652675 w 892076"/>
              <a:gd name="connsiteY5" fmla="*/ 12514 h 669452"/>
              <a:gd name="connsiteX6" fmla="*/ 272630 w 892076"/>
              <a:gd name="connsiteY6" fmla="*/ 59719 h 669452"/>
              <a:gd name="connsiteX7" fmla="*/ 9575 w 892076"/>
              <a:gd name="connsiteY7" fmla="*/ 310908 h 669452"/>
              <a:gd name="connsiteX8" fmla="*/ 269218 w 892076"/>
              <a:gd name="connsiteY8" fmla="*/ 608965 h 669452"/>
              <a:gd name="connsiteX9" fmla="*/ 292743 w 892076"/>
              <a:gd name="connsiteY9" fmla="*/ 669452 h 669452"/>
              <a:gd name="connsiteX0" fmla="*/ 292743 w 892076"/>
              <a:gd name="connsiteY0" fmla="*/ 675145 h 675145"/>
              <a:gd name="connsiteX1" fmla="*/ 388358 w 892076"/>
              <a:gd name="connsiteY1" fmla="*/ 621978 h 675145"/>
              <a:gd name="connsiteX2" fmla="*/ 621228 w 892076"/>
              <a:gd name="connsiteY2" fmla="*/ 582878 h 675145"/>
              <a:gd name="connsiteX3" fmla="*/ 841755 w 892076"/>
              <a:gd name="connsiteY3" fmla="*/ 440619 h 675145"/>
              <a:gd name="connsiteX4" fmla="*/ 877874 w 892076"/>
              <a:gd name="connsiteY4" fmla="*/ 246147 h 675145"/>
              <a:gd name="connsiteX5" fmla="*/ 652675 w 892076"/>
              <a:gd name="connsiteY5" fmla="*/ 18207 h 675145"/>
              <a:gd name="connsiteX6" fmla="*/ 272630 w 892076"/>
              <a:gd name="connsiteY6" fmla="*/ 65412 h 675145"/>
              <a:gd name="connsiteX7" fmla="*/ 9575 w 892076"/>
              <a:gd name="connsiteY7" fmla="*/ 316601 h 675145"/>
              <a:gd name="connsiteX8" fmla="*/ 269218 w 892076"/>
              <a:gd name="connsiteY8" fmla="*/ 614658 h 675145"/>
              <a:gd name="connsiteX9" fmla="*/ 292743 w 892076"/>
              <a:gd name="connsiteY9" fmla="*/ 675145 h 675145"/>
              <a:gd name="connsiteX0" fmla="*/ 292743 w 892076"/>
              <a:gd name="connsiteY0" fmla="*/ 675145 h 675145"/>
              <a:gd name="connsiteX1" fmla="*/ 408979 w 892076"/>
              <a:gd name="connsiteY1" fmla="*/ 629458 h 675145"/>
              <a:gd name="connsiteX2" fmla="*/ 621228 w 892076"/>
              <a:gd name="connsiteY2" fmla="*/ 582878 h 675145"/>
              <a:gd name="connsiteX3" fmla="*/ 841755 w 892076"/>
              <a:gd name="connsiteY3" fmla="*/ 440619 h 675145"/>
              <a:gd name="connsiteX4" fmla="*/ 877874 w 892076"/>
              <a:gd name="connsiteY4" fmla="*/ 246147 h 675145"/>
              <a:gd name="connsiteX5" fmla="*/ 652675 w 892076"/>
              <a:gd name="connsiteY5" fmla="*/ 18207 h 675145"/>
              <a:gd name="connsiteX6" fmla="*/ 272630 w 892076"/>
              <a:gd name="connsiteY6" fmla="*/ 65412 h 675145"/>
              <a:gd name="connsiteX7" fmla="*/ 9575 w 892076"/>
              <a:gd name="connsiteY7" fmla="*/ 316601 h 675145"/>
              <a:gd name="connsiteX8" fmla="*/ 269218 w 892076"/>
              <a:gd name="connsiteY8" fmla="*/ 614658 h 675145"/>
              <a:gd name="connsiteX9" fmla="*/ 292743 w 892076"/>
              <a:gd name="connsiteY9" fmla="*/ 675145 h 675145"/>
              <a:gd name="connsiteX0" fmla="*/ 292743 w 883016"/>
              <a:gd name="connsiteY0" fmla="*/ 675280 h 675280"/>
              <a:gd name="connsiteX1" fmla="*/ 408979 w 883016"/>
              <a:gd name="connsiteY1" fmla="*/ 629593 h 675280"/>
              <a:gd name="connsiteX2" fmla="*/ 621228 w 883016"/>
              <a:gd name="connsiteY2" fmla="*/ 583013 h 675280"/>
              <a:gd name="connsiteX3" fmla="*/ 841755 w 883016"/>
              <a:gd name="connsiteY3" fmla="*/ 440754 h 675280"/>
              <a:gd name="connsiteX4" fmla="*/ 866108 w 883016"/>
              <a:gd name="connsiteY4" fmla="*/ 248121 h 675280"/>
              <a:gd name="connsiteX5" fmla="*/ 652675 w 883016"/>
              <a:gd name="connsiteY5" fmla="*/ 18342 h 675280"/>
              <a:gd name="connsiteX6" fmla="*/ 272630 w 883016"/>
              <a:gd name="connsiteY6" fmla="*/ 65547 h 675280"/>
              <a:gd name="connsiteX7" fmla="*/ 9575 w 883016"/>
              <a:gd name="connsiteY7" fmla="*/ 316736 h 675280"/>
              <a:gd name="connsiteX8" fmla="*/ 269218 w 883016"/>
              <a:gd name="connsiteY8" fmla="*/ 614793 h 675280"/>
              <a:gd name="connsiteX9" fmla="*/ 292743 w 883016"/>
              <a:gd name="connsiteY9" fmla="*/ 675280 h 675280"/>
              <a:gd name="connsiteX0" fmla="*/ 292743 w 883016"/>
              <a:gd name="connsiteY0" fmla="*/ 671397 h 671397"/>
              <a:gd name="connsiteX1" fmla="*/ 408979 w 883016"/>
              <a:gd name="connsiteY1" fmla="*/ 625710 h 671397"/>
              <a:gd name="connsiteX2" fmla="*/ 621228 w 883016"/>
              <a:gd name="connsiteY2" fmla="*/ 579130 h 671397"/>
              <a:gd name="connsiteX3" fmla="*/ 841755 w 883016"/>
              <a:gd name="connsiteY3" fmla="*/ 436871 h 671397"/>
              <a:gd name="connsiteX4" fmla="*/ 866108 w 883016"/>
              <a:gd name="connsiteY4" fmla="*/ 244238 h 671397"/>
              <a:gd name="connsiteX5" fmla="*/ 652675 w 883016"/>
              <a:gd name="connsiteY5" fmla="*/ 14459 h 671397"/>
              <a:gd name="connsiteX6" fmla="*/ 250203 w 883016"/>
              <a:gd name="connsiteY6" fmla="*/ 72492 h 671397"/>
              <a:gd name="connsiteX7" fmla="*/ 9575 w 883016"/>
              <a:gd name="connsiteY7" fmla="*/ 312853 h 671397"/>
              <a:gd name="connsiteX8" fmla="*/ 269218 w 883016"/>
              <a:gd name="connsiteY8" fmla="*/ 610910 h 671397"/>
              <a:gd name="connsiteX9" fmla="*/ 292743 w 883016"/>
              <a:gd name="connsiteY9" fmla="*/ 671397 h 671397"/>
              <a:gd name="connsiteX0" fmla="*/ 275631 w 865904"/>
              <a:gd name="connsiteY0" fmla="*/ 665680 h 665680"/>
              <a:gd name="connsiteX1" fmla="*/ 391867 w 865904"/>
              <a:gd name="connsiteY1" fmla="*/ 619993 h 665680"/>
              <a:gd name="connsiteX2" fmla="*/ 604116 w 865904"/>
              <a:gd name="connsiteY2" fmla="*/ 573413 h 665680"/>
              <a:gd name="connsiteX3" fmla="*/ 824643 w 865904"/>
              <a:gd name="connsiteY3" fmla="*/ 431154 h 665680"/>
              <a:gd name="connsiteX4" fmla="*/ 848996 w 865904"/>
              <a:gd name="connsiteY4" fmla="*/ 238521 h 665680"/>
              <a:gd name="connsiteX5" fmla="*/ 635563 w 865904"/>
              <a:gd name="connsiteY5" fmla="*/ 8742 h 665680"/>
              <a:gd name="connsiteX6" fmla="*/ 233091 w 865904"/>
              <a:gd name="connsiteY6" fmla="*/ 66775 h 665680"/>
              <a:gd name="connsiteX7" fmla="*/ 11178 w 865904"/>
              <a:gd name="connsiteY7" fmla="*/ 243414 h 665680"/>
              <a:gd name="connsiteX8" fmla="*/ 252106 w 865904"/>
              <a:gd name="connsiteY8" fmla="*/ 605193 h 665680"/>
              <a:gd name="connsiteX9" fmla="*/ 275631 w 865904"/>
              <a:gd name="connsiteY9" fmla="*/ 665680 h 665680"/>
              <a:gd name="connsiteX0" fmla="*/ 269751 w 860024"/>
              <a:gd name="connsiteY0" fmla="*/ 665680 h 665680"/>
              <a:gd name="connsiteX1" fmla="*/ 385987 w 860024"/>
              <a:gd name="connsiteY1" fmla="*/ 619993 h 665680"/>
              <a:gd name="connsiteX2" fmla="*/ 598236 w 860024"/>
              <a:gd name="connsiteY2" fmla="*/ 573413 h 665680"/>
              <a:gd name="connsiteX3" fmla="*/ 818763 w 860024"/>
              <a:gd name="connsiteY3" fmla="*/ 431154 h 665680"/>
              <a:gd name="connsiteX4" fmla="*/ 843116 w 860024"/>
              <a:gd name="connsiteY4" fmla="*/ 238521 h 665680"/>
              <a:gd name="connsiteX5" fmla="*/ 629683 w 860024"/>
              <a:gd name="connsiteY5" fmla="*/ 8742 h 665680"/>
              <a:gd name="connsiteX6" fmla="*/ 227211 w 860024"/>
              <a:gd name="connsiteY6" fmla="*/ 66775 h 665680"/>
              <a:gd name="connsiteX7" fmla="*/ 5298 w 860024"/>
              <a:gd name="connsiteY7" fmla="*/ 243414 h 665680"/>
              <a:gd name="connsiteX8" fmla="*/ 246226 w 860024"/>
              <a:gd name="connsiteY8" fmla="*/ 605193 h 665680"/>
              <a:gd name="connsiteX9" fmla="*/ 269751 w 860024"/>
              <a:gd name="connsiteY9" fmla="*/ 665680 h 665680"/>
              <a:gd name="connsiteX0" fmla="*/ 267924 w 858197"/>
              <a:gd name="connsiteY0" fmla="*/ 665680 h 665680"/>
              <a:gd name="connsiteX1" fmla="*/ 384160 w 858197"/>
              <a:gd name="connsiteY1" fmla="*/ 619993 h 665680"/>
              <a:gd name="connsiteX2" fmla="*/ 596409 w 858197"/>
              <a:gd name="connsiteY2" fmla="*/ 573413 h 665680"/>
              <a:gd name="connsiteX3" fmla="*/ 816936 w 858197"/>
              <a:gd name="connsiteY3" fmla="*/ 431154 h 665680"/>
              <a:gd name="connsiteX4" fmla="*/ 841289 w 858197"/>
              <a:gd name="connsiteY4" fmla="*/ 238521 h 665680"/>
              <a:gd name="connsiteX5" fmla="*/ 627856 w 858197"/>
              <a:gd name="connsiteY5" fmla="*/ 8742 h 665680"/>
              <a:gd name="connsiteX6" fmla="*/ 225384 w 858197"/>
              <a:gd name="connsiteY6" fmla="*/ 66775 h 665680"/>
              <a:gd name="connsiteX7" fmla="*/ 3471 w 858197"/>
              <a:gd name="connsiteY7" fmla="*/ 243414 h 665680"/>
              <a:gd name="connsiteX8" fmla="*/ 102957 w 858197"/>
              <a:gd name="connsiteY8" fmla="*/ 500092 h 665680"/>
              <a:gd name="connsiteX9" fmla="*/ 244399 w 858197"/>
              <a:gd name="connsiteY9" fmla="*/ 605193 h 665680"/>
              <a:gd name="connsiteX10" fmla="*/ 267924 w 858197"/>
              <a:gd name="connsiteY10" fmla="*/ 665680 h 665680"/>
              <a:gd name="connsiteX0" fmla="*/ 252208 w 842481"/>
              <a:gd name="connsiteY0" fmla="*/ 665337 h 665337"/>
              <a:gd name="connsiteX1" fmla="*/ 368444 w 842481"/>
              <a:gd name="connsiteY1" fmla="*/ 619650 h 665337"/>
              <a:gd name="connsiteX2" fmla="*/ 580693 w 842481"/>
              <a:gd name="connsiteY2" fmla="*/ 573070 h 665337"/>
              <a:gd name="connsiteX3" fmla="*/ 801220 w 842481"/>
              <a:gd name="connsiteY3" fmla="*/ 430811 h 665337"/>
              <a:gd name="connsiteX4" fmla="*/ 825573 w 842481"/>
              <a:gd name="connsiteY4" fmla="*/ 238178 h 665337"/>
              <a:gd name="connsiteX5" fmla="*/ 612140 w 842481"/>
              <a:gd name="connsiteY5" fmla="*/ 8399 h 665337"/>
              <a:gd name="connsiteX6" fmla="*/ 209668 w 842481"/>
              <a:gd name="connsiteY6" fmla="*/ 66432 h 665337"/>
              <a:gd name="connsiteX7" fmla="*/ 4162 w 842481"/>
              <a:gd name="connsiteY7" fmla="*/ 223228 h 665337"/>
              <a:gd name="connsiteX8" fmla="*/ 87241 w 842481"/>
              <a:gd name="connsiteY8" fmla="*/ 499749 h 665337"/>
              <a:gd name="connsiteX9" fmla="*/ 228683 w 842481"/>
              <a:gd name="connsiteY9" fmla="*/ 604850 h 665337"/>
              <a:gd name="connsiteX10" fmla="*/ 252208 w 842481"/>
              <a:gd name="connsiteY10" fmla="*/ 665337 h 665337"/>
              <a:gd name="connsiteX0" fmla="*/ 252208 w 842481"/>
              <a:gd name="connsiteY0" fmla="*/ 665337 h 665337"/>
              <a:gd name="connsiteX1" fmla="*/ 368444 w 842481"/>
              <a:gd name="connsiteY1" fmla="*/ 619650 h 665337"/>
              <a:gd name="connsiteX2" fmla="*/ 580693 w 842481"/>
              <a:gd name="connsiteY2" fmla="*/ 573070 h 665337"/>
              <a:gd name="connsiteX3" fmla="*/ 801220 w 842481"/>
              <a:gd name="connsiteY3" fmla="*/ 430811 h 665337"/>
              <a:gd name="connsiteX4" fmla="*/ 825573 w 842481"/>
              <a:gd name="connsiteY4" fmla="*/ 238178 h 665337"/>
              <a:gd name="connsiteX5" fmla="*/ 612140 w 842481"/>
              <a:gd name="connsiteY5" fmla="*/ 8399 h 665337"/>
              <a:gd name="connsiteX6" fmla="*/ 209668 w 842481"/>
              <a:gd name="connsiteY6" fmla="*/ 66432 h 665337"/>
              <a:gd name="connsiteX7" fmla="*/ 4162 w 842481"/>
              <a:gd name="connsiteY7" fmla="*/ 223228 h 665337"/>
              <a:gd name="connsiteX8" fmla="*/ 87241 w 842481"/>
              <a:gd name="connsiteY8" fmla="*/ 499749 h 665337"/>
              <a:gd name="connsiteX9" fmla="*/ 238567 w 842481"/>
              <a:gd name="connsiteY9" fmla="*/ 596777 h 665337"/>
              <a:gd name="connsiteX10" fmla="*/ 252208 w 842481"/>
              <a:gd name="connsiteY10" fmla="*/ 665337 h 665337"/>
              <a:gd name="connsiteX0" fmla="*/ 251858 w 842131"/>
              <a:gd name="connsiteY0" fmla="*/ 665337 h 665337"/>
              <a:gd name="connsiteX1" fmla="*/ 368094 w 842131"/>
              <a:gd name="connsiteY1" fmla="*/ 619650 h 665337"/>
              <a:gd name="connsiteX2" fmla="*/ 580343 w 842131"/>
              <a:gd name="connsiteY2" fmla="*/ 573070 h 665337"/>
              <a:gd name="connsiteX3" fmla="*/ 800870 w 842131"/>
              <a:gd name="connsiteY3" fmla="*/ 430811 h 665337"/>
              <a:gd name="connsiteX4" fmla="*/ 825223 w 842131"/>
              <a:gd name="connsiteY4" fmla="*/ 238178 h 665337"/>
              <a:gd name="connsiteX5" fmla="*/ 611790 w 842131"/>
              <a:gd name="connsiteY5" fmla="*/ 8399 h 665337"/>
              <a:gd name="connsiteX6" fmla="*/ 209318 w 842131"/>
              <a:gd name="connsiteY6" fmla="*/ 66432 h 665337"/>
              <a:gd name="connsiteX7" fmla="*/ 3812 w 842131"/>
              <a:gd name="connsiteY7" fmla="*/ 223228 h 665337"/>
              <a:gd name="connsiteX8" fmla="*/ 94467 w 842131"/>
              <a:gd name="connsiteY8" fmla="*/ 487978 h 665337"/>
              <a:gd name="connsiteX9" fmla="*/ 238217 w 842131"/>
              <a:gd name="connsiteY9" fmla="*/ 596777 h 665337"/>
              <a:gd name="connsiteX10" fmla="*/ 251858 w 842131"/>
              <a:gd name="connsiteY10" fmla="*/ 665337 h 665337"/>
              <a:gd name="connsiteX0" fmla="*/ 241229 w 831502"/>
              <a:gd name="connsiteY0" fmla="*/ 665159 h 665159"/>
              <a:gd name="connsiteX1" fmla="*/ 357465 w 831502"/>
              <a:gd name="connsiteY1" fmla="*/ 619472 h 665159"/>
              <a:gd name="connsiteX2" fmla="*/ 569714 w 831502"/>
              <a:gd name="connsiteY2" fmla="*/ 572892 h 665159"/>
              <a:gd name="connsiteX3" fmla="*/ 790241 w 831502"/>
              <a:gd name="connsiteY3" fmla="*/ 430633 h 665159"/>
              <a:gd name="connsiteX4" fmla="*/ 814594 w 831502"/>
              <a:gd name="connsiteY4" fmla="*/ 238000 h 665159"/>
              <a:gd name="connsiteX5" fmla="*/ 601161 w 831502"/>
              <a:gd name="connsiteY5" fmla="*/ 8221 h 665159"/>
              <a:gd name="connsiteX6" fmla="*/ 198689 w 831502"/>
              <a:gd name="connsiteY6" fmla="*/ 66254 h 665159"/>
              <a:gd name="connsiteX7" fmla="*/ 4351 w 831502"/>
              <a:gd name="connsiteY7" fmla="*/ 212253 h 665159"/>
              <a:gd name="connsiteX8" fmla="*/ 83838 w 831502"/>
              <a:gd name="connsiteY8" fmla="*/ 487800 h 665159"/>
              <a:gd name="connsiteX9" fmla="*/ 227588 w 831502"/>
              <a:gd name="connsiteY9" fmla="*/ 596599 h 665159"/>
              <a:gd name="connsiteX10" fmla="*/ 241229 w 831502"/>
              <a:gd name="connsiteY10" fmla="*/ 665159 h 665159"/>
              <a:gd name="connsiteX0" fmla="*/ 251043 w 841316"/>
              <a:gd name="connsiteY0" fmla="*/ 665906 h 665906"/>
              <a:gd name="connsiteX1" fmla="*/ 367279 w 841316"/>
              <a:gd name="connsiteY1" fmla="*/ 620219 h 665906"/>
              <a:gd name="connsiteX2" fmla="*/ 579528 w 841316"/>
              <a:gd name="connsiteY2" fmla="*/ 573639 h 665906"/>
              <a:gd name="connsiteX3" fmla="*/ 800055 w 841316"/>
              <a:gd name="connsiteY3" fmla="*/ 431380 h 665906"/>
              <a:gd name="connsiteX4" fmla="*/ 824408 w 841316"/>
              <a:gd name="connsiteY4" fmla="*/ 238747 h 665906"/>
              <a:gd name="connsiteX5" fmla="*/ 610975 w 841316"/>
              <a:gd name="connsiteY5" fmla="*/ 8968 h 665906"/>
              <a:gd name="connsiteX6" fmla="*/ 208503 w 841316"/>
              <a:gd name="connsiteY6" fmla="*/ 67001 h 665906"/>
              <a:gd name="connsiteX7" fmla="*/ 3848 w 841316"/>
              <a:gd name="connsiteY7" fmla="*/ 256076 h 665906"/>
              <a:gd name="connsiteX8" fmla="*/ 93652 w 841316"/>
              <a:gd name="connsiteY8" fmla="*/ 488547 h 665906"/>
              <a:gd name="connsiteX9" fmla="*/ 237402 w 841316"/>
              <a:gd name="connsiteY9" fmla="*/ 597346 h 665906"/>
              <a:gd name="connsiteX10" fmla="*/ 251043 w 841316"/>
              <a:gd name="connsiteY10" fmla="*/ 665906 h 665906"/>
              <a:gd name="connsiteX0" fmla="*/ 252292 w 842565"/>
              <a:gd name="connsiteY0" fmla="*/ 665906 h 665906"/>
              <a:gd name="connsiteX1" fmla="*/ 368528 w 842565"/>
              <a:gd name="connsiteY1" fmla="*/ 620219 h 665906"/>
              <a:gd name="connsiteX2" fmla="*/ 580777 w 842565"/>
              <a:gd name="connsiteY2" fmla="*/ 573639 h 665906"/>
              <a:gd name="connsiteX3" fmla="*/ 801304 w 842565"/>
              <a:gd name="connsiteY3" fmla="*/ 431380 h 665906"/>
              <a:gd name="connsiteX4" fmla="*/ 825657 w 842565"/>
              <a:gd name="connsiteY4" fmla="*/ 238747 h 665906"/>
              <a:gd name="connsiteX5" fmla="*/ 612224 w 842565"/>
              <a:gd name="connsiteY5" fmla="*/ 8968 h 665906"/>
              <a:gd name="connsiteX6" fmla="*/ 209752 w 842565"/>
              <a:gd name="connsiteY6" fmla="*/ 67001 h 665906"/>
              <a:gd name="connsiteX7" fmla="*/ 5097 w 842565"/>
              <a:gd name="connsiteY7" fmla="*/ 256076 h 665906"/>
              <a:gd name="connsiteX8" fmla="*/ 77426 w 842565"/>
              <a:gd name="connsiteY8" fmla="*/ 499065 h 665906"/>
              <a:gd name="connsiteX9" fmla="*/ 238651 w 842565"/>
              <a:gd name="connsiteY9" fmla="*/ 597346 h 665906"/>
              <a:gd name="connsiteX10" fmla="*/ 252292 w 842565"/>
              <a:gd name="connsiteY10" fmla="*/ 665906 h 665906"/>
              <a:gd name="connsiteX0" fmla="*/ 252292 w 860373"/>
              <a:gd name="connsiteY0" fmla="*/ 665650 h 665650"/>
              <a:gd name="connsiteX1" fmla="*/ 368528 w 860373"/>
              <a:gd name="connsiteY1" fmla="*/ 619963 h 665650"/>
              <a:gd name="connsiteX2" fmla="*/ 580777 w 860373"/>
              <a:gd name="connsiteY2" fmla="*/ 573383 h 665650"/>
              <a:gd name="connsiteX3" fmla="*/ 801304 w 860373"/>
              <a:gd name="connsiteY3" fmla="*/ 431124 h 665650"/>
              <a:gd name="connsiteX4" fmla="*/ 848040 w 860373"/>
              <a:gd name="connsiteY4" fmla="*/ 234638 h 665650"/>
              <a:gd name="connsiteX5" fmla="*/ 612224 w 860373"/>
              <a:gd name="connsiteY5" fmla="*/ 8712 h 665650"/>
              <a:gd name="connsiteX6" fmla="*/ 209752 w 860373"/>
              <a:gd name="connsiteY6" fmla="*/ 66745 h 665650"/>
              <a:gd name="connsiteX7" fmla="*/ 5097 w 860373"/>
              <a:gd name="connsiteY7" fmla="*/ 255820 h 665650"/>
              <a:gd name="connsiteX8" fmla="*/ 77426 w 860373"/>
              <a:gd name="connsiteY8" fmla="*/ 498809 h 665650"/>
              <a:gd name="connsiteX9" fmla="*/ 238651 w 860373"/>
              <a:gd name="connsiteY9" fmla="*/ 597090 h 665650"/>
              <a:gd name="connsiteX10" fmla="*/ 252292 w 860373"/>
              <a:gd name="connsiteY10" fmla="*/ 665650 h 665650"/>
              <a:gd name="connsiteX0" fmla="*/ 252292 w 859666"/>
              <a:gd name="connsiteY0" fmla="*/ 653915 h 653915"/>
              <a:gd name="connsiteX1" fmla="*/ 368528 w 859666"/>
              <a:gd name="connsiteY1" fmla="*/ 608228 h 653915"/>
              <a:gd name="connsiteX2" fmla="*/ 580777 w 859666"/>
              <a:gd name="connsiteY2" fmla="*/ 561648 h 653915"/>
              <a:gd name="connsiteX3" fmla="*/ 801304 w 859666"/>
              <a:gd name="connsiteY3" fmla="*/ 419389 h 653915"/>
              <a:gd name="connsiteX4" fmla="*/ 848040 w 859666"/>
              <a:gd name="connsiteY4" fmla="*/ 222903 h 653915"/>
              <a:gd name="connsiteX5" fmla="*/ 622038 w 859666"/>
              <a:gd name="connsiteY5" fmla="*/ 10306 h 653915"/>
              <a:gd name="connsiteX6" fmla="*/ 209752 w 859666"/>
              <a:gd name="connsiteY6" fmla="*/ 55010 h 653915"/>
              <a:gd name="connsiteX7" fmla="*/ 5097 w 859666"/>
              <a:gd name="connsiteY7" fmla="*/ 244085 h 653915"/>
              <a:gd name="connsiteX8" fmla="*/ 77426 w 859666"/>
              <a:gd name="connsiteY8" fmla="*/ 487074 h 653915"/>
              <a:gd name="connsiteX9" fmla="*/ 238651 w 859666"/>
              <a:gd name="connsiteY9" fmla="*/ 585355 h 653915"/>
              <a:gd name="connsiteX10" fmla="*/ 252292 w 859666"/>
              <a:gd name="connsiteY10" fmla="*/ 653915 h 653915"/>
              <a:gd name="connsiteX0" fmla="*/ 255123 w 862497"/>
              <a:gd name="connsiteY0" fmla="*/ 654290 h 654290"/>
              <a:gd name="connsiteX1" fmla="*/ 371359 w 862497"/>
              <a:gd name="connsiteY1" fmla="*/ 608603 h 654290"/>
              <a:gd name="connsiteX2" fmla="*/ 583608 w 862497"/>
              <a:gd name="connsiteY2" fmla="*/ 562023 h 654290"/>
              <a:gd name="connsiteX3" fmla="*/ 804135 w 862497"/>
              <a:gd name="connsiteY3" fmla="*/ 419764 h 654290"/>
              <a:gd name="connsiteX4" fmla="*/ 850871 w 862497"/>
              <a:gd name="connsiteY4" fmla="*/ 223278 h 654290"/>
              <a:gd name="connsiteX5" fmla="*/ 624869 w 862497"/>
              <a:gd name="connsiteY5" fmla="*/ 10681 h 654290"/>
              <a:gd name="connsiteX6" fmla="*/ 212583 w 862497"/>
              <a:gd name="connsiteY6" fmla="*/ 55385 h 654290"/>
              <a:gd name="connsiteX7" fmla="*/ 4898 w 862497"/>
              <a:gd name="connsiteY7" fmla="*/ 259374 h 654290"/>
              <a:gd name="connsiteX8" fmla="*/ 80257 w 862497"/>
              <a:gd name="connsiteY8" fmla="*/ 487449 h 654290"/>
              <a:gd name="connsiteX9" fmla="*/ 241482 w 862497"/>
              <a:gd name="connsiteY9" fmla="*/ 585730 h 654290"/>
              <a:gd name="connsiteX10" fmla="*/ 255123 w 862497"/>
              <a:gd name="connsiteY10" fmla="*/ 654290 h 654290"/>
              <a:gd name="connsiteX0" fmla="*/ 256416 w 863790"/>
              <a:gd name="connsiteY0" fmla="*/ 649285 h 649285"/>
              <a:gd name="connsiteX1" fmla="*/ 372652 w 863790"/>
              <a:gd name="connsiteY1" fmla="*/ 603598 h 649285"/>
              <a:gd name="connsiteX2" fmla="*/ 584901 w 863790"/>
              <a:gd name="connsiteY2" fmla="*/ 557018 h 649285"/>
              <a:gd name="connsiteX3" fmla="*/ 805428 w 863790"/>
              <a:gd name="connsiteY3" fmla="*/ 414759 h 649285"/>
              <a:gd name="connsiteX4" fmla="*/ 852164 w 863790"/>
              <a:gd name="connsiteY4" fmla="*/ 218273 h 649285"/>
              <a:gd name="connsiteX5" fmla="*/ 626162 w 863790"/>
              <a:gd name="connsiteY5" fmla="*/ 5676 h 649285"/>
              <a:gd name="connsiteX6" fmla="*/ 236808 w 863790"/>
              <a:gd name="connsiteY6" fmla="*/ 77720 h 649285"/>
              <a:gd name="connsiteX7" fmla="*/ 6191 w 863790"/>
              <a:gd name="connsiteY7" fmla="*/ 254369 h 649285"/>
              <a:gd name="connsiteX8" fmla="*/ 81550 w 863790"/>
              <a:gd name="connsiteY8" fmla="*/ 482444 h 649285"/>
              <a:gd name="connsiteX9" fmla="*/ 242775 w 863790"/>
              <a:gd name="connsiteY9" fmla="*/ 580725 h 649285"/>
              <a:gd name="connsiteX10" fmla="*/ 256416 w 863790"/>
              <a:gd name="connsiteY10" fmla="*/ 649285 h 649285"/>
              <a:gd name="connsiteX0" fmla="*/ 256984 w 864358"/>
              <a:gd name="connsiteY0" fmla="*/ 649285 h 649285"/>
              <a:gd name="connsiteX1" fmla="*/ 373220 w 864358"/>
              <a:gd name="connsiteY1" fmla="*/ 603598 h 649285"/>
              <a:gd name="connsiteX2" fmla="*/ 585469 w 864358"/>
              <a:gd name="connsiteY2" fmla="*/ 557018 h 649285"/>
              <a:gd name="connsiteX3" fmla="*/ 805996 w 864358"/>
              <a:gd name="connsiteY3" fmla="*/ 414759 h 649285"/>
              <a:gd name="connsiteX4" fmla="*/ 852732 w 864358"/>
              <a:gd name="connsiteY4" fmla="*/ 218273 h 649285"/>
              <a:gd name="connsiteX5" fmla="*/ 626730 w 864358"/>
              <a:gd name="connsiteY5" fmla="*/ 5676 h 649285"/>
              <a:gd name="connsiteX6" fmla="*/ 237376 w 864358"/>
              <a:gd name="connsiteY6" fmla="*/ 77720 h 649285"/>
              <a:gd name="connsiteX7" fmla="*/ 6759 w 864358"/>
              <a:gd name="connsiteY7" fmla="*/ 254369 h 649285"/>
              <a:gd name="connsiteX8" fmla="*/ 77962 w 864358"/>
              <a:gd name="connsiteY8" fmla="*/ 484411 h 649285"/>
              <a:gd name="connsiteX9" fmla="*/ 243343 w 864358"/>
              <a:gd name="connsiteY9" fmla="*/ 580725 h 649285"/>
              <a:gd name="connsiteX10" fmla="*/ 256984 w 864358"/>
              <a:gd name="connsiteY10" fmla="*/ 649285 h 649285"/>
              <a:gd name="connsiteX0" fmla="*/ 246594 w 864358"/>
              <a:gd name="connsiteY0" fmla="*/ 654203 h 654203"/>
              <a:gd name="connsiteX1" fmla="*/ 373220 w 864358"/>
              <a:gd name="connsiteY1" fmla="*/ 603598 h 654203"/>
              <a:gd name="connsiteX2" fmla="*/ 585469 w 864358"/>
              <a:gd name="connsiteY2" fmla="*/ 557018 h 654203"/>
              <a:gd name="connsiteX3" fmla="*/ 805996 w 864358"/>
              <a:gd name="connsiteY3" fmla="*/ 414759 h 654203"/>
              <a:gd name="connsiteX4" fmla="*/ 852732 w 864358"/>
              <a:gd name="connsiteY4" fmla="*/ 218273 h 654203"/>
              <a:gd name="connsiteX5" fmla="*/ 626730 w 864358"/>
              <a:gd name="connsiteY5" fmla="*/ 5676 h 654203"/>
              <a:gd name="connsiteX6" fmla="*/ 237376 w 864358"/>
              <a:gd name="connsiteY6" fmla="*/ 77720 h 654203"/>
              <a:gd name="connsiteX7" fmla="*/ 6759 w 864358"/>
              <a:gd name="connsiteY7" fmla="*/ 254369 h 654203"/>
              <a:gd name="connsiteX8" fmla="*/ 77962 w 864358"/>
              <a:gd name="connsiteY8" fmla="*/ 484411 h 654203"/>
              <a:gd name="connsiteX9" fmla="*/ 243343 w 864358"/>
              <a:gd name="connsiteY9" fmla="*/ 580725 h 654203"/>
              <a:gd name="connsiteX10" fmla="*/ 246594 w 864358"/>
              <a:gd name="connsiteY10" fmla="*/ 654203 h 65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4358" h="654203">
                <a:moveTo>
                  <a:pt x="246594" y="654203"/>
                </a:moveTo>
                <a:cubicBezTo>
                  <a:pt x="255130" y="653438"/>
                  <a:pt x="316741" y="619795"/>
                  <a:pt x="373220" y="603598"/>
                </a:cubicBezTo>
                <a:cubicBezTo>
                  <a:pt x="429699" y="587401"/>
                  <a:pt x="513340" y="588491"/>
                  <a:pt x="585469" y="557018"/>
                </a:cubicBezTo>
                <a:cubicBezTo>
                  <a:pt x="657598" y="525545"/>
                  <a:pt x="761452" y="471217"/>
                  <a:pt x="805996" y="414759"/>
                </a:cubicBezTo>
                <a:cubicBezTo>
                  <a:pt x="850540" y="358302"/>
                  <a:pt x="882610" y="286453"/>
                  <a:pt x="852732" y="218273"/>
                </a:cubicBezTo>
                <a:cubicBezTo>
                  <a:pt x="822854" y="150093"/>
                  <a:pt x="729289" y="29102"/>
                  <a:pt x="626730" y="5676"/>
                </a:cubicBezTo>
                <a:cubicBezTo>
                  <a:pt x="524171" y="-17750"/>
                  <a:pt x="340704" y="36271"/>
                  <a:pt x="237376" y="77720"/>
                </a:cubicBezTo>
                <a:cubicBezTo>
                  <a:pt x="134048" y="119169"/>
                  <a:pt x="33328" y="186587"/>
                  <a:pt x="6759" y="254369"/>
                </a:cubicBezTo>
                <a:cubicBezTo>
                  <a:pt x="-19810" y="322151"/>
                  <a:pt x="37807" y="424115"/>
                  <a:pt x="77962" y="484411"/>
                </a:cubicBezTo>
                <a:cubicBezTo>
                  <a:pt x="118117" y="544707"/>
                  <a:pt x="215146" y="551132"/>
                  <a:pt x="243343" y="580725"/>
                </a:cubicBezTo>
                <a:cubicBezTo>
                  <a:pt x="271114" y="594183"/>
                  <a:pt x="246594" y="654203"/>
                  <a:pt x="246594" y="65420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0432C59-8EEE-1F7A-F4C0-FFD58D6F8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220" y="3245477"/>
            <a:ext cx="3696236" cy="2665926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STÍNKY </a:t>
            </a:r>
            <a:br>
              <a:rPr lang="cs-CZ" dirty="0">
                <a:latin typeface="Arial Black" panose="020B0A04020102020204" pitchFamily="34" charset="0"/>
              </a:rPr>
            </a:br>
            <a:r>
              <a:rPr lang="cs-CZ" dirty="0">
                <a:latin typeface="Arial Black" panose="020B0A04020102020204" pitchFamily="34" charset="0"/>
              </a:rPr>
              <a:t>A SVINKY</a:t>
            </a:r>
          </a:p>
        </p:txBody>
      </p:sp>
      <p:pic>
        <p:nvPicPr>
          <p:cNvPr id="1030" name="Picture 6" descr="alternativní popis obrázku chybí">
            <a:extLst>
              <a:ext uri="{FF2B5EF4-FFF2-40B4-BE49-F238E27FC236}">
                <a16:creationId xmlns:a16="http://schemas.microsoft.com/office/drawing/2014/main" id="{B64DC2E1-8A29-5CD1-6FBF-46F8A92E3B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15718" b="-3"/>
          <a:stretch/>
        </p:blipFill>
        <p:spPr bwMode="auto">
          <a:xfrm>
            <a:off x="8125614" y="-24342"/>
            <a:ext cx="4066387" cy="307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355775-B099-213F-503A-318EC50DF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9933" y="3264546"/>
            <a:ext cx="5840096" cy="3163712"/>
          </a:xfrm>
        </p:spPr>
        <p:txBody>
          <a:bodyPr anchor="ctr"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Suchozemský korýš;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Aktivní za soumraku, pod kamenem, sklepy;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Potrava tlející rostliny;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nebezpečí se svinou do kuličky.</a:t>
            </a:r>
          </a:p>
        </p:txBody>
      </p:sp>
    </p:spTree>
    <p:extLst>
      <p:ext uri="{BB962C8B-B14F-4D97-AF65-F5344CB8AC3E}">
        <p14:creationId xmlns:p14="http://schemas.microsoft.com/office/powerpoint/2010/main" val="4231769252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AnalogousFromDarkSeedLeftStep">
      <a:dk1>
        <a:srgbClr val="000000"/>
      </a:dk1>
      <a:lt1>
        <a:srgbClr val="FFFFFF"/>
      </a:lt1>
      <a:dk2>
        <a:srgbClr val="303920"/>
      </a:dk2>
      <a:lt2>
        <a:srgbClr val="E8E2E4"/>
      </a:lt2>
      <a:accent1>
        <a:srgbClr val="46B389"/>
      </a:accent1>
      <a:accent2>
        <a:srgbClr val="3BB153"/>
      </a:accent2>
      <a:accent3>
        <a:srgbClr val="5DB246"/>
      </a:accent3>
      <a:accent4>
        <a:srgbClr val="84AF3A"/>
      </a:accent4>
      <a:accent5>
        <a:srgbClr val="A9A442"/>
      </a:accent5>
      <a:accent6>
        <a:srgbClr val="B17A3B"/>
      </a:accent6>
      <a:hlink>
        <a:srgbClr val="7D882D"/>
      </a:hlink>
      <a:folHlink>
        <a:srgbClr val="7F7F7F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22160</TotalTime>
  <Words>320</Words>
  <Application>Microsoft Office PowerPoint</Application>
  <PresentationFormat>Širokoúhlá obrazovka</PresentationFormat>
  <Paragraphs>58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8" baseType="lpstr">
      <vt:lpstr>Adobe Garamond Pro</vt:lpstr>
      <vt:lpstr>Arial</vt:lpstr>
      <vt:lpstr>Arial Black</vt:lpstr>
      <vt:lpstr>Arial Narrow</vt:lpstr>
      <vt:lpstr>The Hand</vt:lpstr>
      <vt:lpstr>The Serif Hand</vt:lpstr>
      <vt:lpstr>Times New Roman</vt:lpstr>
      <vt:lpstr>Wingdings</vt:lpstr>
      <vt:lpstr>ChitchatVTI</vt:lpstr>
      <vt:lpstr>Členovci  Korýši</vt:lpstr>
      <vt:lpstr>Prezentace aplikace PowerPoint</vt:lpstr>
      <vt:lpstr>Prezentace aplikace PowerPoint</vt:lpstr>
      <vt:lpstr>KORÝŠI</vt:lpstr>
      <vt:lpstr>Rak říční U nás původní rak říční, kamenáč  a bahenní</vt:lpstr>
      <vt:lpstr>Krabi a krevety</vt:lpstr>
      <vt:lpstr>Perloočko, Listonozi, Žábronožka</vt:lpstr>
      <vt:lpstr>Buchanka, Vznášivka Plankton</vt:lpstr>
      <vt:lpstr>STÍNKY  A SVINKY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Členovci</dc:title>
  <dc:creator>Coufal Petr</dc:creator>
  <cp:lastModifiedBy>Coufal Petr</cp:lastModifiedBy>
  <cp:revision>2</cp:revision>
  <dcterms:created xsi:type="dcterms:W3CDTF">2022-07-15T11:36:22Z</dcterms:created>
  <dcterms:modified xsi:type="dcterms:W3CDTF">2023-06-05T16:25:26Z</dcterms:modified>
</cp:coreProperties>
</file>